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7" r:id="rId2"/>
    <p:sldId id="292" r:id="rId3"/>
    <p:sldId id="293" r:id="rId4"/>
    <p:sldId id="294" r:id="rId5"/>
    <p:sldId id="297" r:id="rId6"/>
    <p:sldId id="298" r:id="rId7"/>
    <p:sldId id="295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291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523"/>
    <a:srgbClr val="A01D2D"/>
    <a:srgbClr val="FFFF78"/>
    <a:srgbClr val="FFF8BB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55" autoAdjust="0"/>
    <p:restoredTop sz="86386" autoAdjust="0"/>
  </p:normalViewPr>
  <p:slideViewPr>
    <p:cSldViewPr>
      <p:cViewPr varScale="1">
        <p:scale>
          <a:sx n="67" d="100"/>
          <a:sy n="67" d="100"/>
        </p:scale>
        <p:origin x="-12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08D42-EAFF-41C5-9627-5536E4FD61E4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A3AA817-4E78-4D7F-87B6-3C870370514C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Preço</a:t>
          </a:r>
          <a:endParaRPr lang="en-US" dirty="0">
            <a:solidFill>
              <a:srgbClr val="632523"/>
            </a:solidFill>
            <a:latin typeface="Georgia"/>
            <a:cs typeface="Georgia"/>
          </a:endParaRPr>
        </a:p>
      </dgm:t>
    </dgm:pt>
    <dgm:pt modelId="{E373E48A-985E-4128-BFB5-6DC51C4B4FCF}" type="parTrans" cxnId="{220265AA-637F-4180-BD9B-748F70A822FA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C42DED23-40BB-48D2-BF26-2C6895CCFE92}" type="sibTrans" cxnId="{220265AA-637F-4180-BD9B-748F70A822FA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117EF7EC-4116-4CA1-B54A-B1CAAFFF75D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Localidade</a:t>
          </a:r>
          <a:endParaRPr lang="en-US" dirty="0">
            <a:solidFill>
              <a:srgbClr val="632523"/>
            </a:solidFill>
            <a:latin typeface="Georgia"/>
            <a:cs typeface="Georgia"/>
          </a:endParaRPr>
        </a:p>
      </dgm:t>
    </dgm:pt>
    <dgm:pt modelId="{86EB9885-D51C-4B7B-A899-32FD9D6BAE11}" type="parTrans" cxnId="{80F9A278-D130-4CFB-BFE6-D4D3FFEDAB07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DAFCCF86-A286-4A07-95C2-B7A6707C1D80}" type="sibTrans" cxnId="{80F9A278-D130-4CFB-BFE6-D4D3FFEDAB07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DA74CAA1-51B3-4581-B715-D951AF0EF8D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Vezes</a:t>
          </a:r>
          <a:r>
            <a:rPr lang="en-US" dirty="0" smtClean="0">
              <a:solidFill>
                <a:srgbClr val="632523"/>
              </a:solidFill>
              <a:latin typeface="Georgia"/>
              <a:cs typeface="Georgia"/>
            </a:rPr>
            <a:t> </a:t>
          </a:r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Marcadas</a:t>
          </a:r>
          <a:endParaRPr lang="en-US" dirty="0">
            <a:solidFill>
              <a:srgbClr val="632523"/>
            </a:solidFill>
            <a:latin typeface="Georgia"/>
            <a:cs typeface="Georgia"/>
          </a:endParaRPr>
        </a:p>
      </dgm:t>
    </dgm:pt>
    <dgm:pt modelId="{46633954-B183-4097-8031-30A3B478E1CE}" type="parTrans" cxnId="{A99C9196-FD57-4F2D-A51C-8799E694A698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DECC787E-BF7A-4541-8839-71216F1EF817}" type="sibTrans" cxnId="{A99C9196-FD57-4F2D-A51C-8799E694A698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3519AB52-5F9D-48BA-87B9-3BB908C5EB0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Vezes</a:t>
          </a:r>
          <a:r>
            <a:rPr lang="en-US" dirty="0" smtClean="0">
              <a:solidFill>
                <a:srgbClr val="632523"/>
              </a:solidFill>
              <a:latin typeface="Georgia"/>
              <a:cs typeface="Georgia"/>
            </a:rPr>
            <a:t> </a:t>
          </a:r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Contratadas</a:t>
          </a:r>
          <a:endParaRPr lang="en-US" dirty="0">
            <a:solidFill>
              <a:srgbClr val="632523"/>
            </a:solidFill>
            <a:latin typeface="Georgia"/>
            <a:cs typeface="Georgia"/>
          </a:endParaRPr>
        </a:p>
      </dgm:t>
    </dgm:pt>
    <dgm:pt modelId="{E96D66EC-2C70-4C71-89F7-7AD1A6AA1F77}" type="parTrans" cxnId="{F811411A-87F0-402C-B544-7D25336F422C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039F1673-F44D-45EF-8332-B592592583A3}" type="sibTrans" cxnId="{F811411A-87F0-402C-B544-7D25336F422C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D2133290-49A6-48F5-95CA-4609E7D2E9F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Critérios</a:t>
          </a:r>
          <a:r>
            <a:rPr lang="en-US" dirty="0" smtClean="0">
              <a:solidFill>
                <a:srgbClr val="632523"/>
              </a:solidFill>
              <a:latin typeface="Georgia"/>
              <a:cs typeface="Georgia"/>
            </a:rPr>
            <a:t> </a:t>
          </a:r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Temporais</a:t>
          </a:r>
          <a:endParaRPr lang="en-US" dirty="0">
            <a:solidFill>
              <a:srgbClr val="632523"/>
            </a:solidFill>
            <a:latin typeface="Georgia"/>
            <a:cs typeface="Georgia"/>
          </a:endParaRPr>
        </a:p>
      </dgm:t>
    </dgm:pt>
    <dgm:pt modelId="{AD14848D-2CAB-4644-96DB-C9D81B46C018}" type="parTrans" cxnId="{8A17FBA4-A8B2-4EA9-9834-6EF03519FCB2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E1E279C1-DA24-480C-AC17-406803B0AC2D}" type="sibTrans" cxnId="{8A17FBA4-A8B2-4EA9-9834-6EF03519FCB2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6EF9AA1D-B4F0-4F11-9AA8-FC6EBD876FB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Perfis</a:t>
          </a:r>
          <a:r>
            <a:rPr lang="en-US" dirty="0" smtClean="0">
              <a:solidFill>
                <a:srgbClr val="632523"/>
              </a:solidFill>
              <a:latin typeface="Georgia"/>
              <a:cs typeface="Georgia"/>
            </a:rPr>
            <a:t> de </a:t>
          </a:r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Organizadores</a:t>
          </a:r>
          <a:r>
            <a:rPr lang="en-US" dirty="0" smtClean="0">
              <a:solidFill>
                <a:srgbClr val="632523"/>
              </a:solidFill>
              <a:latin typeface="Georgia"/>
              <a:cs typeface="Georgia"/>
            </a:rPr>
            <a:t> </a:t>
          </a:r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Semelhantes</a:t>
          </a:r>
          <a:endParaRPr lang="en-US" dirty="0">
            <a:solidFill>
              <a:srgbClr val="632523"/>
            </a:solidFill>
            <a:latin typeface="Georgia"/>
            <a:cs typeface="Georgia"/>
          </a:endParaRPr>
        </a:p>
      </dgm:t>
    </dgm:pt>
    <dgm:pt modelId="{A1B36FC1-5312-4007-BEA3-07E6A4C676D0}" type="parTrans" cxnId="{9295612A-0298-4D7A-9A95-C04513B65CDC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3F8ECBD5-0A1C-4A0C-8B69-EFF952C1AF3D}" type="sibTrans" cxnId="{9295612A-0298-4D7A-9A95-C04513B65CDC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36929249-AEA3-4962-8F18-BC7BBE3DBBC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Categoria</a:t>
          </a:r>
          <a:endParaRPr lang="en-US" dirty="0">
            <a:solidFill>
              <a:srgbClr val="632523"/>
            </a:solidFill>
            <a:latin typeface="Georgia"/>
            <a:cs typeface="Georgia"/>
          </a:endParaRPr>
        </a:p>
      </dgm:t>
    </dgm:pt>
    <dgm:pt modelId="{37653C71-FD5E-4CD8-81C6-F7251151D9C5}" type="parTrans" cxnId="{7B0BD7D5-CDD1-4768-8B03-E2103A49990F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504310FF-AA8F-4F18-9069-86604D64DFD9}" type="sibTrans" cxnId="{7B0BD7D5-CDD1-4768-8B03-E2103A49990F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713555D9-EAA9-4E0C-BE76-86E3219DFBE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632523"/>
              </a:solidFill>
              <a:latin typeface="Georgia"/>
              <a:cs typeface="Georgia"/>
            </a:rPr>
            <a:t>Ranking</a:t>
          </a:r>
          <a:endParaRPr lang="en-US" dirty="0">
            <a:solidFill>
              <a:srgbClr val="632523"/>
            </a:solidFill>
            <a:latin typeface="Georgia"/>
            <a:cs typeface="Georgia"/>
          </a:endParaRPr>
        </a:p>
      </dgm:t>
    </dgm:pt>
    <dgm:pt modelId="{96F319EF-62F7-4BDA-983C-4C20790C27D8}" type="parTrans" cxnId="{6F0BBEB4-9B18-4451-9475-77DE74A663FB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3BFBF458-2764-4BE4-9AAA-A6CEC235A135}" type="sibTrans" cxnId="{6F0BBEB4-9B18-4451-9475-77DE74A663FB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9F52AB31-F553-4648-938B-756DCBDC1B9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Visualizações</a:t>
          </a:r>
          <a:r>
            <a:rPr lang="en-US" dirty="0" smtClean="0">
              <a:solidFill>
                <a:srgbClr val="632523"/>
              </a:solidFill>
              <a:latin typeface="Georgia"/>
              <a:cs typeface="Georgia"/>
            </a:rPr>
            <a:t> do </a:t>
          </a:r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Perfil</a:t>
          </a:r>
          <a:r>
            <a:rPr lang="en-US" dirty="0" smtClean="0">
              <a:solidFill>
                <a:srgbClr val="632523"/>
              </a:solidFill>
              <a:latin typeface="Georgia"/>
              <a:cs typeface="Georgia"/>
            </a:rPr>
            <a:t> </a:t>
          </a:r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da</a:t>
          </a:r>
          <a:r>
            <a:rPr lang="en-US" dirty="0" smtClean="0">
              <a:solidFill>
                <a:srgbClr val="632523"/>
              </a:solidFill>
              <a:latin typeface="Georgia"/>
              <a:cs typeface="Georgia"/>
            </a:rPr>
            <a:t> </a:t>
          </a:r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Prestadora</a:t>
          </a:r>
          <a:endParaRPr lang="en-US" dirty="0">
            <a:solidFill>
              <a:srgbClr val="632523"/>
            </a:solidFill>
            <a:latin typeface="Georgia"/>
            <a:cs typeface="Georgia"/>
          </a:endParaRPr>
        </a:p>
      </dgm:t>
    </dgm:pt>
    <dgm:pt modelId="{647CF241-B5D3-46D7-8EE4-6E5F6CE617F0}" type="parTrans" cxnId="{E330B49B-08DC-4294-B2D3-5DB4ABF1FD97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F92E45DC-80F7-4297-A0B2-6B61AE0A0D00}" type="sibTrans" cxnId="{E330B49B-08DC-4294-B2D3-5DB4ABF1FD97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6D627A6F-4839-49EE-B87D-51B0E9C84705}">
      <dgm:prSet phldrT="[Text]"/>
      <dgm:spPr>
        <a:ln>
          <a:noFill/>
        </a:ln>
      </dgm:spPr>
      <dgm:t>
        <a:bodyPr/>
        <a:lstStyle/>
        <a:p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Recomendação</a:t>
          </a:r>
          <a:r>
            <a:rPr lang="en-US" dirty="0" smtClean="0">
              <a:solidFill>
                <a:srgbClr val="632523"/>
              </a:solidFill>
              <a:latin typeface="Georgia"/>
              <a:cs typeface="Georgia"/>
            </a:rPr>
            <a:t> </a:t>
          </a:r>
          <a:r>
            <a:rPr lang="en-US" dirty="0" err="1" smtClean="0">
              <a:solidFill>
                <a:srgbClr val="632523"/>
              </a:solidFill>
              <a:latin typeface="Georgia"/>
              <a:cs typeface="Georgia"/>
            </a:rPr>
            <a:t>Automética</a:t>
          </a:r>
          <a:endParaRPr lang="en-US" dirty="0">
            <a:solidFill>
              <a:srgbClr val="632523"/>
            </a:solidFill>
            <a:latin typeface="Georgia"/>
            <a:cs typeface="Georgia"/>
          </a:endParaRPr>
        </a:p>
      </dgm:t>
    </dgm:pt>
    <dgm:pt modelId="{048014CB-7F7B-44FA-B8D5-D56A9A42CAB0}" type="sibTrans" cxnId="{4C7BDC3A-3BD6-427F-9191-A3E76BB7C100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A31418AE-F0B8-44FC-8A1D-2ECEF6941447}" type="parTrans" cxnId="{4C7BDC3A-3BD6-427F-9191-A3E76BB7C100}">
      <dgm:prSet/>
      <dgm:spPr/>
      <dgm:t>
        <a:bodyPr/>
        <a:lstStyle/>
        <a:p>
          <a:endParaRPr lang="en-US">
            <a:solidFill>
              <a:srgbClr val="632523"/>
            </a:solidFill>
            <a:latin typeface="Georgia"/>
            <a:cs typeface="Georgia"/>
          </a:endParaRPr>
        </a:p>
      </dgm:t>
    </dgm:pt>
    <dgm:pt modelId="{C3EBAA7A-9D9F-4D87-A525-61BF678C85CC}" type="pres">
      <dgm:prSet presAssocID="{41108D42-EAFF-41C5-9627-5536E4FD61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DDB593-7C3C-4E8C-9746-7A26993677DF}" type="pres">
      <dgm:prSet presAssocID="{6D627A6F-4839-49EE-B87D-51B0E9C84705}" presName="centerShape" presStyleLbl="node0" presStyleIdx="0" presStyleCnt="1"/>
      <dgm:spPr/>
      <dgm:t>
        <a:bodyPr/>
        <a:lstStyle/>
        <a:p>
          <a:endParaRPr lang="en-US"/>
        </a:p>
      </dgm:t>
    </dgm:pt>
    <dgm:pt modelId="{6C8226A1-7543-4BC3-B2BE-50D7B2450370}" type="pres">
      <dgm:prSet presAssocID="{E373E48A-985E-4128-BFB5-6DC51C4B4FCF}" presName="parTrans" presStyleLbl="bgSibTrans2D1" presStyleIdx="0" presStyleCnt="9" custScaleX="55784"/>
      <dgm:spPr/>
      <dgm:t>
        <a:bodyPr/>
        <a:lstStyle/>
        <a:p>
          <a:endParaRPr lang="en-US"/>
        </a:p>
      </dgm:t>
    </dgm:pt>
    <dgm:pt modelId="{3EB24F0F-8D3B-4DE0-AA1E-D2FE3779CD0B}" type="pres">
      <dgm:prSet presAssocID="{BA3AA817-4E78-4D7F-87B6-3C870370514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FACC8-E880-42F5-93C1-0076D5962213}" type="pres">
      <dgm:prSet presAssocID="{86EB9885-D51C-4B7B-A899-32FD9D6BAE11}" presName="parTrans" presStyleLbl="bgSibTrans2D1" presStyleIdx="1" presStyleCnt="9" custScaleX="58426"/>
      <dgm:spPr/>
      <dgm:t>
        <a:bodyPr/>
        <a:lstStyle/>
        <a:p>
          <a:endParaRPr lang="en-US"/>
        </a:p>
      </dgm:t>
    </dgm:pt>
    <dgm:pt modelId="{17BF87FF-AB5D-43EE-870C-8A457E3BCFC7}" type="pres">
      <dgm:prSet presAssocID="{117EF7EC-4116-4CA1-B54A-B1CAAFFF75D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00EA3-2FCA-498E-8CE8-0F250018540C}" type="pres">
      <dgm:prSet presAssocID="{46633954-B183-4097-8031-30A3B478E1CE}" presName="parTrans" presStyleLbl="bgSibTrans2D1" presStyleIdx="2" presStyleCnt="9" custScaleX="58573"/>
      <dgm:spPr/>
      <dgm:t>
        <a:bodyPr/>
        <a:lstStyle/>
        <a:p>
          <a:endParaRPr lang="en-US"/>
        </a:p>
      </dgm:t>
    </dgm:pt>
    <dgm:pt modelId="{411F9AF4-FB45-479A-9582-64811C509CB3}" type="pres">
      <dgm:prSet presAssocID="{DA74CAA1-51B3-4581-B715-D951AF0EF8D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A0982-9121-4921-AC70-3BD848503D79}" type="pres">
      <dgm:prSet presAssocID="{E96D66EC-2C70-4C71-89F7-7AD1A6AA1F77}" presName="parTrans" presStyleLbl="bgSibTrans2D1" presStyleIdx="3" presStyleCnt="9" custScaleX="61858"/>
      <dgm:spPr/>
      <dgm:t>
        <a:bodyPr/>
        <a:lstStyle/>
        <a:p>
          <a:endParaRPr lang="en-US"/>
        </a:p>
      </dgm:t>
    </dgm:pt>
    <dgm:pt modelId="{3F7CC2BF-CDCD-4836-9DDF-50D33B5C0ACC}" type="pres">
      <dgm:prSet presAssocID="{3519AB52-5F9D-48BA-87B9-3BB908C5EB0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AF0FA-0A57-4AC5-9033-00B64BB1571A}" type="pres">
      <dgm:prSet presAssocID="{AD14848D-2CAB-4644-96DB-C9D81B46C018}" presName="parTrans" presStyleLbl="bgSibTrans2D1" presStyleIdx="4" presStyleCnt="9" custScaleX="69453"/>
      <dgm:spPr/>
      <dgm:t>
        <a:bodyPr/>
        <a:lstStyle/>
        <a:p>
          <a:endParaRPr lang="en-US"/>
        </a:p>
      </dgm:t>
    </dgm:pt>
    <dgm:pt modelId="{E2977A0E-CE1E-4585-91C1-5EF887E43F42}" type="pres">
      <dgm:prSet presAssocID="{D2133290-49A6-48F5-95CA-4609E7D2E9F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E4545-6765-44AA-8304-509D209D4D98}" type="pres">
      <dgm:prSet presAssocID="{A1B36FC1-5312-4007-BEA3-07E6A4C676D0}" presName="parTrans" presStyleLbl="bgSibTrans2D1" presStyleIdx="5" presStyleCnt="9" custScaleX="61858"/>
      <dgm:spPr/>
      <dgm:t>
        <a:bodyPr/>
        <a:lstStyle/>
        <a:p>
          <a:endParaRPr lang="en-US"/>
        </a:p>
      </dgm:t>
    </dgm:pt>
    <dgm:pt modelId="{5DA8AD34-A983-4730-A465-5404ABEE5115}" type="pres">
      <dgm:prSet presAssocID="{6EF9AA1D-B4F0-4F11-9AA8-FC6EBD876FB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02176-B9AB-45FA-8AFC-68882CC57518}" type="pres">
      <dgm:prSet presAssocID="{37653C71-FD5E-4CD8-81C6-F7251151D9C5}" presName="parTrans" presStyleLbl="bgSibTrans2D1" presStyleIdx="6" presStyleCnt="9" custScaleX="58573"/>
      <dgm:spPr/>
      <dgm:t>
        <a:bodyPr/>
        <a:lstStyle/>
        <a:p>
          <a:endParaRPr lang="en-US"/>
        </a:p>
      </dgm:t>
    </dgm:pt>
    <dgm:pt modelId="{889A9960-77E9-4CE6-B0F8-5AB031B798AE}" type="pres">
      <dgm:prSet presAssocID="{36929249-AEA3-4962-8F18-BC7BBE3DBBC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1E93F-F9B7-4B5D-BB91-91FDABCD4F31}" type="pres">
      <dgm:prSet presAssocID="{96F319EF-62F7-4BDA-983C-4C20790C27D8}" presName="parTrans" presStyleLbl="bgSibTrans2D1" presStyleIdx="7" presStyleCnt="9" custScaleX="53190"/>
      <dgm:spPr/>
      <dgm:t>
        <a:bodyPr/>
        <a:lstStyle/>
        <a:p>
          <a:endParaRPr lang="en-US"/>
        </a:p>
      </dgm:t>
    </dgm:pt>
    <dgm:pt modelId="{F3A1824E-191B-4780-9A1F-8BB6D6D7BC55}" type="pres">
      <dgm:prSet presAssocID="{713555D9-EAA9-4E0C-BE76-86E3219DFBE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BDB39-435D-43F5-B788-D7B95B3C3082}" type="pres">
      <dgm:prSet presAssocID="{647CF241-B5D3-46D7-8EE4-6E5F6CE617F0}" presName="parTrans" presStyleLbl="bgSibTrans2D1" presStyleIdx="8" presStyleCnt="9" custScaleX="55784"/>
      <dgm:spPr/>
      <dgm:t>
        <a:bodyPr/>
        <a:lstStyle/>
        <a:p>
          <a:endParaRPr lang="en-US"/>
        </a:p>
      </dgm:t>
    </dgm:pt>
    <dgm:pt modelId="{68251A54-6FD4-4824-AC07-234839D25D50}" type="pres">
      <dgm:prSet presAssocID="{9F52AB31-F553-4648-938B-756DCBDC1B9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9A278-D130-4CFB-BFE6-D4D3FFEDAB07}" srcId="{6D627A6F-4839-49EE-B87D-51B0E9C84705}" destId="{117EF7EC-4116-4CA1-B54A-B1CAAFFF75DA}" srcOrd="1" destOrd="0" parTransId="{86EB9885-D51C-4B7B-A899-32FD9D6BAE11}" sibTransId="{DAFCCF86-A286-4A07-95C2-B7A6707C1D80}"/>
    <dgm:cxn modelId="{82FC61D2-D8F2-1741-95CB-093100F77285}" type="presOf" srcId="{E373E48A-985E-4128-BFB5-6DC51C4B4FCF}" destId="{6C8226A1-7543-4BC3-B2BE-50D7B2450370}" srcOrd="0" destOrd="0" presId="urn:microsoft.com/office/officeart/2005/8/layout/radial4"/>
    <dgm:cxn modelId="{7B0BD7D5-CDD1-4768-8B03-E2103A49990F}" srcId="{6D627A6F-4839-49EE-B87D-51B0E9C84705}" destId="{36929249-AEA3-4962-8F18-BC7BBE3DBBC5}" srcOrd="6" destOrd="0" parTransId="{37653C71-FD5E-4CD8-81C6-F7251151D9C5}" sibTransId="{504310FF-AA8F-4F18-9069-86604D64DFD9}"/>
    <dgm:cxn modelId="{D2D2D60D-6CE4-B947-8C06-CD67E2F22D85}" type="presOf" srcId="{86EB9885-D51C-4B7B-A899-32FD9D6BAE11}" destId="{84BFACC8-E880-42F5-93C1-0076D5962213}" srcOrd="0" destOrd="0" presId="urn:microsoft.com/office/officeart/2005/8/layout/radial4"/>
    <dgm:cxn modelId="{AA622426-AC16-DC41-8979-0BF49EFE64CF}" type="presOf" srcId="{713555D9-EAA9-4E0C-BE76-86E3219DFBED}" destId="{F3A1824E-191B-4780-9A1F-8BB6D6D7BC55}" srcOrd="0" destOrd="0" presId="urn:microsoft.com/office/officeart/2005/8/layout/radial4"/>
    <dgm:cxn modelId="{F3AFBA5D-0E52-A94B-9B77-9792BE741B9A}" type="presOf" srcId="{36929249-AEA3-4962-8F18-BC7BBE3DBBC5}" destId="{889A9960-77E9-4CE6-B0F8-5AB031B798AE}" srcOrd="0" destOrd="0" presId="urn:microsoft.com/office/officeart/2005/8/layout/radial4"/>
    <dgm:cxn modelId="{78EE3222-FB52-0842-9D9B-C64431C634C6}" type="presOf" srcId="{BA3AA817-4E78-4D7F-87B6-3C870370514C}" destId="{3EB24F0F-8D3B-4DE0-AA1E-D2FE3779CD0B}" srcOrd="0" destOrd="0" presId="urn:microsoft.com/office/officeart/2005/8/layout/radial4"/>
    <dgm:cxn modelId="{7589EC3E-4544-7741-A2B0-E400060A7C51}" type="presOf" srcId="{A1B36FC1-5312-4007-BEA3-07E6A4C676D0}" destId="{7C8E4545-6765-44AA-8304-509D209D4D98}" srcOrd="0" destOrd="0" presId="urn:microsoft.com/office/officeart/2005/8/layout/radial4"/>
    <dgm:cxn modelId="{A428D8D4-06D6-454E-A863-0C02C0BC9252}" type="presOf" srcId="{46633954-B183-4097-8031-30A3B478E1CE}" destId="{13C00EA3-2FCA-498E-8CE8-0F250018540C}" srcOrd="0" destOrd="0" presId="urn:microsoft.com/office/officeart/2005/8/layout/radial4"/>
    <dgm:cxn modelId="{4441268F-6601-474F-AE0A-AADE321E1542}" type="presOf" srcId="{647CF241-B5D3-46D7-8EE4-6E5F6CE617F0}" destId="{EC4BDB39-435D-43F5-B788-D7B95B3C3082}" srcOrd="0" destOrd="0" presId="urn:microsoft.com/office/officeart/2005/8/layout/radial4"/>
    <dgm:cxn modelId="{9295612A-0298-4D7A-9A95-C04513B65CDC}" srcId="{6D627A6F-4839-49EE-B87D-51B0E9C84705}" destId="{6EF9AA1D-B4F0-4F11-9AA8-FC6EBD876FB9}" srcOrd="5" destOrd="0" parTransId="{A1B36FC1-5312-4007-BEA3-07E6A4C676D0}" sibTransId="{3F8ECBD5-0A1C-4A0C-8B69-EFF952C1AF3D}"/>
    <dgm:cxn modelId="{C16F210A-3BC4-D441-9F46-CD6583C1374D}" type="presOf" srcId="{AD14848D-2CAB-4644-96DB-C9D81B46C018}" destId="{563AF0FA-0A57-4AC5-9033-00B64BB1571A}" srcOrd="0" destOrd="0" presId="urn:microsoft.com/office/officeart/2005/8/layout/radial4"/>
    <dgm:cxn modelId="{43246002-D769-ED4B-B193-077B67CD6C20}" type="presOf" srcId="{41108D42-EAFF-41C5-9627-5536E4FD61E4}" destId="{C3EBAA7A-9D9F-4D87-A525-61BF678C85CC}" srcOrd="0" destOrd="0" presId="urn:microsoft.com/office/officeart/2005/8/layout/radial4"/>
    <dgm:cxn modelId="{758EBA85-0058-044B-AA6A-317A458B68FC}" type="presOf" srcId="{E96D66EC-2C70-4C71-89F7-7AD1A6AA1F77}" destId="{6F0A0982-9121-4921-AC70-3BD848503D79}" srcOrd="0" destOrd="0" presId="urn:microsoft.com/office/officeart/2005/8/layout/radial4"/>
    <dgm:cxn modelId="{4CBA5436-7261-7448-9D08-DBB5828CE682}" type="presOf" srcId="{6EF9AA1D-B4F0-4F11-9AA8-FC6EBD876FB9}" destId="{5DA8AD34-A983-4730-A465-5404ABEE5115}" srcOrd="0" destOrd="0" presId="urn:microsoft.com/office/officeart/2005/8/layout/radial4"/>
    <dgm:cxn modelId="{2ADB1C8C-A0A3-2B4C-BB5A-64F7C68D638B}" type="presOf" srcId="{3519AB52-5F9D-48BA-87B9-3BB908C5EB0D}" destId="{3F7CC2BF-CDCD-4836-9DDF-50D33B5C0ACC}" srcOrd="0" destOrd="0" presId="urn:microsoft.com/office/officeart/2005/8/layout/radial4"/>
    <dgm:cxn modelId="{4C7BDC3A-3BD6-427F-9191-A3E76BB7C100}" srcId="{41108D42-EAFF-41C5-9627-5536E4FD61E4}" destId="{6D627A6F-4839-49EE-B87D-51B0E9C84705}" srcOrd="0" destOrd="0" parTransId="{A31418AE-F0B8-44FC-8A1D-2ECEF6941447}" sibTransId="{048014CB-7F7B-44FA-B8D5-D56A9A42CAB0}"/>
    <dgm:cxn modelId="{A99C9196-FD57-4F2D-A51C-8799E694A698}" srcId="{6D627A6F-4839-49EE-B87D-51B0E9C84705}" destId="{DA74CAA1-51B3-4581-B715-D951AF0EF8D9}" srcOrd="2" destOrd="0" parTransId="{46633954-B183-4097-8031-30A3B478E1CE}" sibTransId="{DECC787E-BF7A-4541-8839-71216F1EF817}"/>
    <dgm:cxn modelId="{F6DC3282-1B8D-2345-A8A5-EFA7F8F3872F}" type="presOf" srcId="{117EF7EC-4116-4CA1-B54A-B1CAAFFF75DA}" destId="{17BF87FF-AB5D-43EE-870C-8A457E3BCFC7}" srcOrd="0" destOrd="0" presId="urn:microsoft.com/office/officeart/2005/8/layout/radial4"/>
    <dgm:cxn modelId="{C348B257-E7E9-CD45-816D-C9810768E197}" type="presOf" srcId="{9F52AB31-F553-4648-938B-756DCBDC1B92}" destId="{68251A54-6FD4-4824-AC07-234839D25D50}" srcOrd="0" destOrd="0" presId="urn:microsoft.com/office/officeart/2005/8/layout/radial4"/>
    <dgm:cxn modelId="{8A17FBA4-A8B2-4EA9-9834-6EF03519FCB2}" srcId="{6D627A6F-4839-49EE-B87D-51B0E9C84705}" destId="{D2133290-49A6-48F5-95CA-4609E7D2E9F9}" srcOrd="4" destOrd="0" parTransId="{AD14848D-2CAB-4644-96DB-C9D81B46C018}" sibTransId="{E1E279C1-DA24-480C-AC17-406803B0AC2D}"/>
    <dgm:cxn modelId="{E330B49B-08DC-4294-B2D3-5DB4ABF1FD97}" srcId="{6D627A6F-4839-49EE-B87D-51B0E9C84705}" destId="{9F52AB31-F553-4648-938B-756DCBDC1B92}" srcOrd="8" destOrd="0" parTransId="{647CF241-B5D3-46D7-8EE4-6E5F6CE617F0}" sibTransId="{F92E45DC-80F7-4297-A0B2-6B61AE0A0D00}"/>
    <dgm:cxn modelId="{FD1FAF82-535F-EF4C-AA4A-B7E7F916E467}" type="presOf" srcId="{D2133290-49A6-48F5-95CA-4609E7D2E9F9}" destId="{E2977A0E-CE1E-4585-91C1-5EF887E43F42}" srcOrd="0" destOrd="0" presId="urn:microsoft.com/office/officeart/2005/8/layout/radial4"/>
    <dgm:cxn modelId="{59907D50-1D8D-664A-85B9-E96538B48935}" type="presOf" srcId="{DA74CAA1-51B3-4581-B715-D951AF0EF8D9}" destId="{411F9AF4-FB45-479A-9582-64811C509CB3}" srcOrd="0" destOrd="0" presId="urn:microsoft.com/office/officeart/2005/8/layout/radial4"/>
    <dgm:cxn modelId="{3D22AEF4-E163-A044-9A94-512272F201CE}" type="presOf" srcId="{96F319EF-62F7-4BDA-983C-4C20790C27D8}" destId="{0101E93F-F9B7-4B5D-BB91-91FDABCD4F31}" srcOrd="0" destOrd="0" presId="urn:microsoft.com/office/officeart/2005/8/layout/radial4"/>
    <dgm:cxn modelId="{C8299052-1AD1-7746-811F-615BA90EED70}" type="presOf" srcId="{37653C71-FD5E-4CD8-81C6-F7251151D9C5}" destId="{62602176-B9AB-45FA-8AFC-68882CC57518}" srcOrd="0" destOrd="0" presId="urn:microsoft.com/office/officeart/2005/8/layout/radial4"/>
    <dgm:cxn modelId="{7E3294AE-3446-FB4B-9AC7-486DC6248621}" type="presOf" srcId="{6D627A6F-4839-49EE-B87D-51B0E9C84705}" destId="{BDDDB593-7C3C-4E8C-9746-7A26993677DF}" srcOrd="0" destOrd="0" presId="urn:microsoft.com/office/officeart/2005/8/layout/radial4"/>
    <dgm:cxn modelId="{220265AA-637F-4180-BD9B-748F70A822FA}" srcId="{6D627A6F-4839-49EE-B87D-51B0E9C84705}" destId="{BA3AA817-4E78-4D7F-87B6-3C870370514C}" srcOrd="0" destOrd="0" parTransId="{E373E48A-985E-4128-BFB5-6DC51C4B4FCF}" sibTransId="{C42DED23-40BB-48D2-BF26-2C6895CCFE92}"/>
    <dgm:cxn modelId="{F811411A-87F0-402C-B544-7D25336F422C}" srcId="{6D627A6F-4839-49EE-B87D-51B0E9C84705}" destId="{3519AB52-5F9D-48BA-87B9-3BB908C5EB0D}" srcOrd="3" destOrd="0" parTransId="{E96D66EC-2C70-4C71-89F7-7AD1A6AA1F77}" sibTransId="{039F1673-F44D-45EF-8332-B592592583A3}"/>
    <dgm:cxn modelId="{6F0BBEB4-9B18-4451-9475-77DE74A663FB}" srcId="{6D627A6F-4839-49EE-B87D-51B0E9C84705}" destId="{713555D9-EAA9-4E0C-BE76-86E3219DFBED}" srcOrd="7" destOrd="0" parTransId="{96F319EF-62F7-4BDA-983C-4C20790C27D8}" sibTransId="{3BFBF458-2764-4BE4-9AAA-A6CEC235A135}"/>
    <dgm:cxn modelId="{A501DD3F-59FE-744A-9521-6ECF045B7482}" type="presParOf" srcId="{C3EBAA7A-9D9F-4D87-A525-61BF678C85CC}" destId="{BDDDB593-7C3C-4E8C-9746-7A26993677DF}" srcOrd="0" destOrd="0" presId="urn:microsoft.com/office/officeart/2005/8/layout/radial4"/>
    <dgm:cxn modelId="{6F353629-5E07-034F-9CA6-023DC77DED49}" type="presParOf" srcId="{C3EBAA7A-9D9F-4D87-A525-61BF678C85CC}" destId="{6C8226A1-7543-4BC3-B2BE-50D7B2450370}" srcOrd="1" destOrd="0" presId="urn:microsoft.com/office/officeart/2005/8/layout/radial4"/>
    <dgm:cxn modelId="{D1B59C82-0FE6-AD4D-9351-7800DC5D5F18}" type="presParOf" srcId="{C3EBAA7A-9D9F-4D87-A525-61BF678C85CC}" destId="{3EB24F0F-8D3B-4DE0-AA1E-D2FE3779CD0B}" srcOrd="2" destOrd="0" presId="urn:microsoft.com/office/officeart/2005/8/layout/radial4"/>
    <dgm:cxn modelId="{F1B4A246-F8D9-8B4F-A4ED-D14B9C109805}" type="presParOf" srcId="{C3EBAA7A-9D9F-4D87-A525-61BF678C85CC}" destId="{84BFACC8-E880-42F5-93C1-0076D5962213}" srcOrd="3" destOrd="0" presId="urn:microsoft.com/office/officeart/2005/8/layout/radial4"/>
    <dgm:cxn modelId="{44FDD631-C0EC-A94C-A697-E6961846AEB6}" type="presParOf" srcId="{C3EBAA7A-9D9F-4D87-A525-61BF678C85CC}" destId="{17BF87FF-AB5D-43EE-870C-8A457E3BCFC7}" srcOrd="4" destOrd="0" presId="urn:microsoft.com/office/officeart/2005/8/layout/radial4"/>
    <dgm:cxn modelId="{6D23B912-2869-704B-9C3C-CD3B29F6B977}" type="presParOf" srcId="{C3EBAA7A-9D9F-4D87-A525-61BF678C85CC}" destId="{13C00EA3-2FCA-498E-8CE8-0F250018540C}" srcOrd="5" destOrd="0" presId="urn:microsoft.com/office/officeart/2005/8/layout/radial4"/>
    <dgm:cxn modelId="{C7125481-8816-414C-9293-85DEF140FFCF}" type="presParOf" srcId="{C3EBAA7A-9D9F-4D87-A525-61BF678C85CC}" destId="{411F9AF4-FB45-479A-9582-64811C509CB3}" srcOrd="6" destOrd="0" presId="urn:microsoft.com/office/officeart/2005/8/layout/radial4"/>
    <dgm:cxn modelId="{725E765B-75E5-BF4C-9366-5E1EC07602B5}" type="presParOf" srcId="{C3EBAA7A-9D9F-4D87-A525-61BF678C85CC}" destId="{6F0A0982-9121-4921-AC70-3BD848503D79}" srcOrd="7" destOrd="0" presId="urn:microsoft.com/office/officeart/2005/8/layout/radial4"/>
    <dgm:cxn modelId="{997143DB-8D73-E540-BAA3-27962A7A84B9}" type="presParOf" srcId="{C3EBAA7A-9D9F-4D87-A525-61BF678C85CC}" destId="{3F7CC2BF-CDCD-4836-9DDF-50D33B5C0ACC}" srcOrd="8" destOrd="0" presId="urn:microsoft.com/office/officeart/2005/8/layout/radial4"/>
    <dgm:cxn modelId="{B9FCCF3E-D804-9E44-8523-23F426E1DE47}" type="presParOf" srcId="{C3EBAA7A-9D9F-4D87-A525-61BF678C85CC}" destId="{563AF0FA-0A57-4AC5-9033-00B64BB1571A}" srcOrd="9" destOrd="0" presId="urn:microsoft.com/office/officeart/2005/8/layout/radial4"/>
    <dgm:cxn modelId="{573A831B-EAEB-2248-98FC-1B10DCD45E3B}" type="presParOf" srcId="{C3EBAA7A-9D9F-4D87-A525-61BF678C85CC}" destId="{E2977A0E-CE1E-4585-91C1-5EF887E43F42}" srcOrd="10" destOrd="0" presId="urn:microsoft.com/office/officeart/2005/8/layout/radial4"/>
    <dgm:cxn modelId="{8F65F5B7-CE0E-784A-8B21-AD68DAF71CC7}" type="presParOf" srcId="{C3EBAA7A-9D9F-4D87-A525-61BF678C85CC}" destId="{7C8E4545-6765-44AA-8304-509D209D4D98}" srcOrd="11" destOrd="0" presId="urn:microsoft.com/office/officeart/2005/8/layout/radial4"/>
    <dgm:cxn modelId="{DD875829-B5D0-ED48-8720-79517B3AEE8B}" type="presParOf" srcId="{C3EBAA7A-9D9F-4D87-A525-61BF678C85CC}" destId="{5DA8AD34-A983-4730-A465-5404ABEE5115}" srcOrd="12" destOrd="0" presId="urn:microsoft.com/office/officeart/2005/8/layout/radial4"/>
    <dgm:cxn modelId="{FB60D4F6-B714-2F45-9A11-A22351A91B68}" type="presParOf" srcId="{C3EBAA7A-9D9F-4D87-A525-61BF678C85CC}" destId="{62602176-B9AB-45FA-8AFC-68882CC57518}" srcOrd="13" destOrd="0" presId="urn:microsoft.com/office/officeart/2005/8/layout/radial4"/>
    <dgm:cxn modelId="{1F0569BC-A496-2A45-A590-9E1A495A4587}" type="presParOf" srcId="{C3EBAA7A-9D9F-4D87-A525-61BF678C85CC}" destId="{889A9960-77E9-4CE6-B0F8-5AB031B798AE}" srcOrd="14" destOrd="0" presId="urn:microsoft.com/office/officeart/2005/8/layout/radial4"/>
    <dgm:cxn modelId="{46CF154E-7DB0-6149-9D7D-FABFFEF05419}" type="presParOf" srcId="{C3EBAA7A-9D9F-4D87-A525-61BF678C85CC}" destId="{0101E93F-F9B7-4B5D-BB91-91FDABCD4F31}" srcOrd="15" destOrd="0" presId="urn:microsoft.com/office/officeart/2005/8/layout/radial4"/>
    <dgm:cxn modelId="{6A32AE63-ACD8-5B4A-9B45-4BD823614F9D}" type="presParOf" srcId="{C3EBAA7A-9D9F-4D87-A525-61BF678C85CC}" destId="{F3A1824E-191B-4780-9A1F-8BB6D6D7BC55}" srcOrd="16" destOrd="0" presId="urn:microsoft.com/office/officeart/2005/8/layout/radial4"/>
    <dgm:cxn modelId="{03C92391-F1E0-7244-BEC9-318767647910}" type="presParOf" srcId="{C3EBAA7A-9D9F-4D87-A525-61BF678C85CC}" destId="{EC4BDB39-435D-43F5-B788-D7B95B3C3082}" srcOrd="17" destOrd="0" presId="urn:microsoft.com/office/officeart/2005/8/layout/radial4"/>
    <dgm:cxn modelId="{8919C903-1ABD-A440-8813-0358B63AAFB6}" type="presParOf" srcId="{C3EBAA7A-9D9F-4D87-A525-61BF678C85CC}" destId="{68251A54-6FD4-4824-AC07-234839D25D50}" srcOrd="18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545948-067E-43B3-A8B6-9F884804232B}" type="doc">
      <dgm:prSet loTypeId="urn:microsoft.com/office/officeart/2005/8/layout/hProcess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C71C29-542A-4DAC-989F-5CC46D91C60C}">
      <dgm:prSet phldrT="[Text]"/>
      <dgm:spPr/>
      <dgm:t>
        <a:bodyPr/>
        <a:lstStyle/>
        <a:p>
          <a:r>
            <a:rPr lang="en-US" dirty="0" smtClean="0"/>
            <a:t>Step1</a:t>
          </a:r>
          <a:endParaRPr lang="en-US" dirty="0"/>
        </a:p>
      </dgm:t>
    </dgm:pt>
    <dgm:pt modelId="{083E3DBE-472E-4E37-B2E6-DBA935942CED}" type="parTrans" cxnId="{F4150A64-0C01-4581-8DAF-2DC0D78FCD77}">
      <dgm:prSet/>
      <dgm:spPr/>
      <dgm:t>
        <a:bodyPr/>
        <a:lstStyle/>
        <a:p>
          <a:endParaRPr lang="en-US"/>
        </a:p>
      </dgm:t>
    </dgm:pt>
    <dgm:pt modelId="{971AF6A0-4D74-49B5-971E-E8EE0AF4630C}" type="sibTrans" cxnId="{F4150A64-0C01-4581-8DAF-2DC0D78FCD77}">
      <dgm:prSet/>
      <dgm:spPr/>
      <dgm:t>
        <a:bodyPr/>
        <a:lstStyle/>
        <a:p>
          <a:endParaRPr lang="en-US"/>
        </a:p>
      </dgm:t>
    </dgm:pt>
    <dgm:pt modelId="{0869A373-E8D9-4705-8994-1DA3D5C2D52E}">
      <dgm:prSet phldrT="[Text]"/>
      <dgm:spPr/>
      <dgm:t>
        <a:bodyPr/>
        <a:lstStyle/>
        <a:p>
          <a:r>
            <a:rPr lang="en-US" dirty="0" smtClean="0"/>
            <a:t>Step2</a:t>
          </a:r>
          <a:endParaRPr lang="en-US" dirty="0"/>
        </a:p>
      </dgm:t>
    </dgm:pt>
    <dgm:pt modelId="{B4667828-8ECA-494A-BABC-9C10DF1395F3}" type="parTrans" cxnId="{EBFF5A5E-240C-4B58-A758-2C8915C29589}">
      <dgm:prSet/>
      <dgm:spPr/>
      <dgm:t>
        <a:bodyPr/>
        <a:lstStyle/>
        <a:p>
          <a:endParaRPr lang="en-US"/>
        </a:p>
      </dgm:t>
    </dgm:pt>
    <dgm:pt modelId="{1432E1AD-7D22-4997-B5FE-B94978B55CD9}" type="sibTrans" cxnId="{EBFF5A5E-240C-4B58-A758-2C8915C29589}">
      <dgm:prSet/>
      <dgm:spPr/>
      <dgm:t>
        <a:bodyPr/>
        <a:lstStyle/>
        <a:p>
          <a:endParaRPr lang="en-US"/>
        </a:p>
      </dgm:t>
    </dgm:pt>
    <dgm:pt modelId="{5002F846-0EB1-4D2B-AFAE-4B869E98F735}">
      <dgm:prSet phldrT="[Text]"/>
      <dgm:spPr/>
      <dgm:t>
        <a:bodyPr/>
        <a:lstStyle/>
        <a:p>
          <a:r>
            <a:rPr lang="en-US" dirty="0" smtClean="0"/>
            <a:t>Step3</a:t>
          </a:r>
          <a:endParaRPr lang="en-US" dirty="0"/>
        </a:p>
      </dgm:t>
    </dgm:pt>
    <dgm:pt modelId="{8D2ECDC0-6DAD-4205-9BE1-B8A8484F07A2}" type="parTrans" cxnId="{69E68B34-0B72-4D75-ABA7-53C9B268DB23}">
      <dgm:prSet/>
      <dgm:spPr/>
      <dgm:t>
        <a:bodyPr/>
        <a:lstStyle/>
        <a:p>
          <a:endParaRPr lang="en-US"/>
        </a:p>
      </dgm:t>
    </dgm:pt>
    <dgm:pt modelId="{4832E357-DC65-4F89-9DF8-3D5A5D8A8F5E}" type="sibTrans" cxnId="{69E68B34-0B72-4D75-ABA7-53C9B268DB23}">
      <dgm:prSet/>
      <dgm:spPr/>
      <dgm:t>
        <a:bodyPr/>
        <a:lstStyle/>
        <a:p>
          <a:endParaRPr lang="en-US"/>
        </a:p>
      </dgm:t>
    </dgm:pt>
    <dgm:pt modelId="{C8A27491-65EA-4EB7-A872-C1656B9E6CF7}" type="pres">
      <dgm:prSet presAssocID="{69545948-067E-43B3-A8B6-9F884804232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15969A-CD51-4D6C-90A7-C958E94D47C8}" type="pres">
      <dgm:prSet presAssocID="{03C71C29-542A-4DAC-989F-5CC46D91C60C}" presName="compNode" presStyleCnt="0"/>
      <dgm:spPr/>
    </dgm:pt>
    <dgm:pt modelId="{330449B1-BCAF-456A-9B92-AD5E7FB4DE09}" type="pres">
      <dgm:prSet presAssocID="{03C71C29-542A-4DAC-989F-5CC46D91C60C}" presName="noGeometry" presStyleCnt="0"/>
      <dgm:spPr/>
    </dgm:pt>
    <dgm:pt modelId="{5138AF38-8EFE-4C74-8712-44AE81EB595E}" type="pres">
      <dgm:prSet presAssocID="{03C71C29-542A-4DAC-989F-5CC46D91C60C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DBB86-901A-4464-BABD-D9305E99C8B2}" type="pres">
      <dgm:prSet presAssocID="{03C71C29-542A-4DAC-989F-5CC46D91C60C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EAAA8E73-C943-4006-95FB-594ACC9C9623}" type="pres">
      <dgm:prSet presAssocID="{03C71C29-542A-4DAC-989F-5CC46D91C60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FCE00-21C1-4A9F-8A8C-3D9DB1D3BB2C}" type="pres">
      <dgm:prSet presAssocID="{03C71C29-542A-4DAC-989F-5CC46D91C60C}" presName="aSpace" presStyleCnt="0"/>
      <dgm:spPr/>
    </dgm:pt>
    <dgm:pt modelId="{1585ADCD-D49C-44BD-9711-8A8E0CED9E3F}" type="pres">
      <dgm:prSet presAssocID="{0869A373-E8D9-4705-8994-1DA3D5C2D52E}" presName="compNode" presStyleCnt="0"/>
      <dgm:spPr/>
    </dgm:pt>
    <dgm:pt modelId="{90B537C8-3DDA-4525-B12B-1B4BA8B93D31}" type="pres">
      <dgm:prSet presAssocID="{0869A373-E8D9-4705-8994-1DA3D5C2D52E}" presName="noGeometry" presStyleCnt="0"/>
      <dgm:spPr/>
    </dgm:pt>
    <dgm:pt modelId="{7E2C57F6-94C0-4E94-8BD9-719E47CBEB41}" type="pres">
      <dgm:prSet presAssocID="{0869A373-E8D9-4705-8994-1DA3D5C2D52E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5D676-C95F-42CD-948F-D5E589DBEB4B}" type="pres">
      <dgm:prSet presAssocID="{0869A373-E8D9-4705-8994-1DA3D5C2D52E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BA274DD8-F238-4E02-80C7-8D4079E43EEB}" type="pres">
      <dgm:prSet presAssocID="{0869A373-E8D9-4705-8994-1DA3D5C2D52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9DF92-EE7A-472A-8B6F-9E9870A94556}" type="pres">
      <dgm:prSet presAssocID="{0869A373-E8D9-4705-8994-1DA3D5C2D52E}" presName="aSpace" presStyleCnt="0"/>
      <dgm:spPr/>
    </dgm:pt>
    <dgm:pt modelId="{7A219460-6122-4600-A3D9-5E52CE6E4D32}" type="pres">
      <dgm:prSet presAssocID="{5002F846-0EB1-4D2B-AFAE-4B869E98F735}" presName="compNode" presStyleCnt="0"/>
      <dgm:spPr/>
    </dgm:pt>
    <dgm:pt modelId="{587524BD-262A-4398-B086-662274C898D3}" type="pres">
      <dgm:prSet presAssocID="{5002F846-0EB1-4D2B-AFAE-4B869E98F735}" presName="noGeometry" presStyleCnt="0"/>
      <dgm:spPr/>
    </dgm:pt>
    <dgm:pt modelId="{AFB084F9-8565-4A7B-BB97-72DC770F43DF}" type="pres">
      <dgm:prSet presAssocID="{5002F846-0EB1-4D2B-AFAE-4B869E98F735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CC0C1-F4B8-474B-ACE5-78A8EA8622B1}" type="pres">
      <dgm:prSet presAssocID="{5002F846-0EB1-4D2B-AFAE-4B869E98F735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4FFCBCFF-5705-42BC-812B-3F1F84ABCC5A}" type="pres">
      <dgm:prSet presAssocID="{5002F846-0EB1-4D2B-AFAE-4B869E98F73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150A64-0C01-4581-8DAF-2DC0D78FCD77}" srcId="{69545948-067E-43B3-A8B6-9F884804232B}" destId="{03C71C29-542A-4DAC-989F-5CC46D91C60C}" srcOrd="0" destOrd="0" parTransId="{083E3DBE-472E-4E37-B2E6-DBA935942CED}" sibTransId="{971AF6A0-4D74-49B5-971E-E8EE0AF4630C}"/>
    <dgm:cxn modelId="{EBFF5A5E-240C-4B58-A758-2C8915C29589}" srcId="{69545948-067E-43B3-A8B6-9F884804232B}" destId="{0869A373-E8D9-4705-8994-1DA3D5C2D52E}" srcOrd="1" destOrd="0" parTransId="{B4667828-8ECA-494A-BABC-9C10DF1395F3}" sibTransId="{1432E1AD-7D22-4997-B5FE-B94978B55CD9}"/>
    <dgm:cxn modelId="{5F5FBB50-2627-1943-AD8A-6FF3AB025099}" type="presOf" srcId="{03C71C29-542A-4DAC-989F-5CC46D91C60C}" destId="{EAAA8E73-C943-4006-95FB-594ACC9C9623}" srcOrd="0" destOrd="0" presId="urn:microsoft.com/office/officeart/2005/8/layout/hProcess6"/>
    <dgm:cxn modelId="{2E17F3CE-DCDF-A441-89A5-EECC128BAAF4}" type="presOf" srcId="{5002F846-0EB1-4D2B-AFAE-4B869E98F735}" destId="{4FFCBCFF-5705-42BC-812B-3F1F84ABCC5A}" srcOrd="0" destOrd="0" presId="urn:microsoft.com/office/officeart/2005/8/layout/hProcess6"/>
    <dgm:cxn modelId="{69E68B34-0B72-4D75-ABA7-53C9B268DB23}" srcId="{69545948-067E-43B3-A8B6-9F884804232B}" destId="{5002F846-0EB1-4D2B-AFAE-4B869E98F735}" srcOrd="2" destOrd="0" parTransId="{8D2ECDC0-6DAD-4205-9BE1-B8A8484F07A2}" sibTransId="{4832E357-DC65-4F89-9DF8-3D5A5D8A8F5E}"/>
    <dgm:cxn modelId="{6787386C-DB39-7248-8D3F-4467D296FFD3}" type="presOf" srcId="{69545948-067E-43B3-A8B6-9F884804232B}" destId="{C8A27491-65EA-4EB7-A872-C1656B9E6CF7}" srcOrd="0" destOrd="0" presId="urn:microsoft.com/office/officeart/2005/8/layout/hProcess6"/>
    <dgm:cxn modelId="{69704FD7-D078-5C4F-A444-D1BEFDCAC57B}" type="presOf" srcId="{0869A373-E8D9-4705-8994-1DA3D5C2D52E}" destId="{BA274DD8-F238-4E02-80C7-8D4079E43EEB}" srcOrd="0" destOrd="0" presId="urn:microsoft.com/office/officeart/2005/8/layout/hProcess6"/>
    <dgm:cxn modelId="{D5E0255D-A6F9-594B-BEA0-91CE441AFD8D}" type="presParOf" srcId="{C8A27491-65EA-4EB7-A872-C1656B9E6CF7}" destId="{C015969A-CD51-4D6C-90A7-C958E94D47C8}" srcOrd="0" destOrd="0" presId="urn:microsoft.com/office/officeart/2005/8/layout/hProcess6"/>
    <dgm:cxn modelId="{5674CF0F-BE0B-7F4B-A19C-5C5208F7BEFA}" type="presParOf" srcId="{C015969A-CD51-4D6C-90A7-C958E94D47C8}" destId="{330449B1-BCAF-456A-9B92-AD5E7FB4DE09}" srcOrd="0" destOrd="0" presId="urn:microsoft.com/office/officeart/2005/8/layout/hProcess6"/>
    <dgm:cxn modelId="{738AD9BC-01F6-7B48-AAE9-D9D9776A6F91}" type="presParOf" srcId="{C015969A-CD51-4D6C-90A7-C958E94D47C8}" destId="{5138AF38-8EFE-4C74-8712-44AE81EB595E}" srcOrd="1" destOrd="0" presId="urn:microsoft.com/office/officeart/2005/8/layout/hProcess6"/>
    <dgm:cxn modelId="{479FFCA4-4F87-6C4D-96DC-E0F2F6BBC2EC}" type="presParOf" srcId="{C015969A-CD51-4D6C-90A7-C958E94D47C8}" destId="{DD9DBB86-901A-4464-BABD-D9305E99C8B2}" srcOrd="2" destOrd="0" presId="urn:microsoft.com/office/officeart/2005/8/layout/hProcess6"/>
    <dgm:cxn modelId="{C9F52A5A-6258-8946-A38B-5DE14BDEEFAC}" type="presParOf" srcId="{C015969A-CD51-4D6C-90A7-C958E94D47C8}" destId="{EAAA8E73-C943-4006-95FB-594ACC9C9623}" srcOrd="3" destOrd="0" presId="urn:microsoft.com/office/officeart/2005/8/layout/hProcess6"/>
    <dgm:cxn modelId="{4F0DECA1-9331-BF42-A1E1-547830D29E93}" type="presParOf" srcId="{C8A27491-65EA-4EB7-A872-C1656B9E6CF7}" destId="{338FCE00-21C1-4A9F-8A8C-3D9DB1D3BB2C}" srcOrd="1" destOrd="0" presId="urn:microsoft.com/office/officeart/2005/8/layout/hProcess6"/>
    <dgm:cxn modelId="{06E35F27-DA78-474D-B9DE-7B093D069EFD}" type="presParOf" srcId="{C8A27491-65EA-4EB7-A872-C1656B9E6CF7}" destId="{1585ADCD-D49C-44BD-9711-8A8E0CED9E3F}" srcOrd="2" destOrd="0" presId="urn:microsoft.com/office/officeart/2005/8/layout/hProcess6"/>
    <dgm:cxn modelId="{45DB80AB-0B27-154F-8CE7-1E630FC6D54C}" type="presParOf" srcId="{1585ADCD-D49C-44BD-9711-8A8E0CED9E3F}" destId="{90B537C8-3DDA-4525-B12B-1B4BA8B93D31}" srcOrd="0" destOrd="0" presId="urn:microsoft.com/office/officeart/2005/8/layout/hProcess6"/>
    <dgm:cxn modelId="{4B34459E-4DE0-084C-8C98-4FE9AAEF6CA9}" type="presParOf" srcId="{1585ADCD-D49C-44BD-9711-8A8E0CED9E3F}" destId="{7E2C57F6-94C0-4E94-8BD9-719E47CBEB41}" srcOrd="1" destOrd="0" presId="urn:microsoft.com/office/officeart/2005/8/layout/hProcess6"/>
    <dgm:cxn modelId="{269CF97A-1A4B-7641-844C-3773AA10CB83}" type="presParOf" srcId="{1585ADCD-D49C-44BD-9711-8A8E0CED9E3F}" destId="{9135D676-C95F-42CD-948F-D5E589DBEB4B}" srcOrd="2" destOrd="0" presId="urn:microsoft.com/office/officeart/2005/8/layout/hProcess6"/>
    <dgm:cxn modelId="{307046CA-0C47-7A4F-B6F2-A86EE8DC21F3}" type="presParOf" srcId="{1585ADCD-D49C-44BD-9711-8A8E0CED9E3F}" destId="{BA274DD8-F238-4E02-80C7-8D4079E43EEB}" srcOrd="3" destOrd="0" presId="urn:microsoft.com/office/officeart/2005/8/layout/hProcess6"/>
    <dgm:cxn modelId="{99484175-FCBB-4E46-959B-09F4A87D030B}" type="presParOf" srcId="{C8A27491-65EA-4EB7-A872-C1656B9E6CF7}" destId="{1F79DF92-EE7A-472A-8B6F-9E9870A94556}" srcOrd="3" destOrd="0" presId="urn:microsoft.com/office/officeart/2005/8/layout/hProcess6"/>
    <dgm:cxn modelId="{2C69D9B1-0220-054F-8B56-6C9F9F3273AA}" type="presParOf" srcId="{C8A27491-65EA-4EB7-A872-C1656B9E6CF7}" destId="{7A219460-6122-4600-A3D9-5E52CE6E4D32}" srcOrd="4" destOrd="0" presId="urn:microsoft.com/office/officeart/2005/8/layout/hProcess6"/>
    <dgm:cxn modelId="{67E0D3FB-ED07-9349-8E46-4BF8F47B7364}" type="presParOf" srcId="{7A219460-6122-4600-A3D9-5E52CE6E4D32}" destId="{587524BD-262A-4398-B086-662274C898D3}" srcOrd="0" destOrd="0" presId="urn:microsoft.com/office/officeart/2005/8/layout/hProcess6"/>
    <dgm:cxn modelId="{ACD79A20-371E-0F47-B253-1985304CD2D1}" type="presParOf" srcId="{7A219460-6122-4600-A3D9-5E52CE6E4D32}" destId="{AFB084F9-8565-4A7B-BB97-72DC770F43DF}" srcOrd="1" destOrd="0" presId="urn:microsoft.com/office/officeart/2005/8/layout/hProcess6"/>
    <dgm:cxn modelId="{D93B16E9-BE41-174C-9C59-036FDEC20AC4}" type="presParOf" srcId="{7A219460-6122-4600-A3D9-5E52CE6E4D32}" destId="{81BCC0C1-F4B8-474B-ACE5-78A8EA8622B1}" srcOrd="2" destOrd="0" presId="urn:microsoft.com/office/officeart/2005/8/layout/hProcess6"/>
    <dgm:cxn modelId="{585F4CA2-C136-AD45-BEFC-32630E0AE337}" type="presParOf" srcId="{7A219460-6122-4600-A3D9-5E52CE6E4D32}" destId="{4FFCBCFF-5705-42BC-812B-3F1F84ABCC5A}" srcOrd="3" destOrd="0" presId="urn:microsoft.com/office/officeart/2005/8/layout/hProcess6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2FA91-2A0B-403F-B24D-5685683F4700}" type="datetimeFigureOut">
              <a:rPr lang="en-US" smtClean="0"/>
              <a:pPr/>
              <a:t>10/17/2008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5785-4CBC-4397-A502-25A5D42BA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quem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tem </a:t>
            </a:r>
            <a:r>
              <a:rPr lang="en-US" dirty="0" err="1" smtClean="0"/>
              <a:t>experiência</a:t>
            </a:r>
            <a:r>
              <a:rPr lang="en-US" dirty="0" smtClean="0"/>
              <a:t>, </a:t>
            </a:r>
            <a:r>
              <a:rPr lang="en-US" dirty="0" err="1" smtClean="0"/>
              <a:t>organizar</a:t>
            </a:r>
            <a:r>
              <a:rPr lang="en-US" dirty="0" smtClean="0"/>
              <a:t> um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evento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ser um </a:t>
            </a:r>
            <a:r>
              <a:rPr lang="en-US" dirty="0" err="1" smtClean="0"/>
              <a:t>pesadelo</a:t>
            </a:r>
            <a:r>
              <a:rPr lang="en-US" dirty="0" smtClean="0"/>
              <a:t>...</a:t>
            </a:r>
          </a:p>
          <a:p>
            <a:r>
              <a:rPr lang="en-US" dirty="0" smtClean="0"/>
              <a:t>(...as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fazem</a:t>
            </a:r>
            <a:r>
              <a:rPr lang="en-US" dirty="0" smtClean="0"/>
              <a:t> </a:t>
            </a:r>
            <a:r>
              <a:rPr lang="en-US" dirty="0" err="1" smtClean="0"/>
              <a:t>poucas</a:t>
            </a:r>
            <a:r>
              <a:rPr lang="en-US" dirty="0" smtClean="0"/>
              <a:t> </a:t>
            </a:r>
            <a:r>
              <a:rPr lang="en-US" dirty="0" err="1" smtClean="0"/>
              <a:t>festas</a:t>
            </a:r>
            <a:r>
              <a:rPr lang="en-US" dirty="0" smtClean="0"/>
              <a:t> </a:t>
            </a:r>
            <a:r>
              <a:rPr lang="en-US" dirty="0" err="1" smtClean="0"/>
              <a:t>formais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vida</a:t>
            </a:r>
            <a:r>
              <a:rPr lang="en-US" dirty="0" smtClean="0"/>
              <a:t>)</a:t>
            </a:r>
          </a:p>
          <a:p>
            <a:r>
              <a:rPr lang="en-US" dirty="0" smtClean="0"/>
              <a:t> -&gt; É </a:t>
            </a:r>
            <a:r>
              <a:rPr lang="en-US" dirty="0" err="1" smtClean="0"/>
              <a:t>difícil</a:t>
            </a:r>
            <a:r>
              <a:rPr lang="en-US" dirty="0" smtClean="0"/>
              <a:t> saber </a:t>
            </a:r>
            <a:r>
              <a:rPr lang="en-US" dirty="0" err="1" smtClean="0"/>
              <a:t>tudo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ser </a:t>
            </a:r>
            <a:r>
              <a:rPr lang="en-US" dirty="0" err="1" smtClean="0"/>
              <a:t>necessário</a:t>
            </a:r>
            <a:endParaRPr lang="en-US" dirty="0" smtClean="0"/>
          </a:p>
          <a:p>
            <a:r>
              <a:rPr lang="en-US" dirty="0" smtClean="0"/>
              <a:t> -&gt; É </a:t>
            </a:r>
            <a:r>
              <a:rPr lang="en-US" dirty="0" err="1" smtClean="0"/>
              <a:t>difícil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</a:t>
            </a:r>
            <a:r>
              <a:rPr lang="en-US" dirty="0" err="1" smtClean="0"/>
              <a:t>prestadores</a:t>
            </a:r>
            <a:r>
              <a:rPr lang="en-US" dirty="0" smtClean="0"/>
              <a:t>, </a:t>
            </a:r>
            <a:r>
              <a:rPr lang="en-US" dirty="0" err="1" smtClean="0"/>
              <a:t>serviços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fornecedores</a:t>
            </a:r>
            <a:endParaRPr lang="en-US" dirty="0" smtClean="0"/>
          </a:p>
          <a:p>
            <a:r>
              <a:rPr lang="en-US" dirty="0" smtClean="0"/>
              <a:t> -&gt; E </a:t>
            </a:r>
            <a:r>
              <a:rPr lang="en-US" dirty="0" err="1" smtClean="0"/>
              <a:t>quando</a:t>
            </a:r>
            <a:r>
              <a:rPr lang="en-US" dirty="0" smtClean="0"/>
              <a:t> se </a:t>
            </a:r>
            <a:r>
              <a:rPr lang="en-US" dirty="0" err="1" smtClean="0"/>
              <a:t>encontra</a:t>
            </a:r>
            <a:r>
              <a:rPr lang="en-US" dirty="0" smtClean="0"/>
              <a:t>,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difícil</a:t>
            </a:r>
            <a:r>
              <a:rPr lang="en-US" dirty="0" smtClean="0"/>
              <a:t> saber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melhores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faixa</a:t>
            </a:r>
            <a:r>
              <a:rPr lang="en-US" dirty="0" smtClean="0"/>
              <a:t> de </a:t>
            </a:r>
            <a:r>
              <a:rPr lang="en-US" dirty="0" err="1" smtClean="0"/>
              <a:t>preço</a:t>
            </a:r>
            <a:endParaRPr lang="en-US" dirty="0" smtClean="0"/>
          </a:p>
          <a:p>
            <a:r>
              <a:rPr lang="en-US" dirty="0" smtClean="0"/>
              <a:t> -&gt; É </a:t>
            </a:r>
            <a:r>
              <a:rPr lang="en-US" dirty="0" err="1" smtClean="0"/>
              <a:t>difícil</a:t>
            </a:r>
            <a:r>
              <a:rPr lang="en-US" dirty="0" smtClean="0"/>
              <a:t> </a:t>
            </a:r>
            <a:r>
              <a:rPr lang="en-US" dirty="0" err="1" smtClean="0"/>
              <a:t>planejar</a:t>
            </a:r>
            <a:r>
              <a:rPr lang="en-US" dirty="0" smtClean="0"/>
              <a:t>-se </a:t>
            </a:r>
            <a:r>
              <a:rPr lang="en-US" dirty="0" err="1" smtClean="0"/>
              <a:t>e</a:t>
            </a:r>
            <a:r>
              <a:rPr lang="en-US" dirty="0" smtClean="0"/>
              <a:t> saber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coisa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ser </a:t>
            </a:r>
            <a:r>
              <a:rPr lang="en-US" dirty="0" err="1" smtClean="0"/>
              <a:t>feita</a:t>
            </a:r>
            <a:endParaRPr lang="en-US" dirty="0" smtClean="0"/>
          </a:p>
          <a:p>
            <a:r>
              <a:rPr lang="en-US" dirty="0" smtClean="0"/>
              <a:t> -&gt; É </a:t>
            </a:r>
            <a:r>
              <a:rPr lang="en-US" dirty="0" err="1" smtClean="0"/>
              <a:t>difícil</a:t>
            </a:r>
            <a:r>
              <a:rPr lang="en-US" dirty="0" smtClean="0"/>
              <a:t> </a:t>
            </a:r>
            <a:r>
              <a:rPr lang="en-US" dirty="0" err="1" smtClean="0"/>
              <a:t>coordenar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serviços</a:t>
            </a:r>
            <a:r>
              <a:rPr lang="en-US" dirty="0" smtClean="0"/>
              <a:t> </a:t>
            </a:r>
            <a:r>
              <a:rPr lang="en-US" dirty="0" err="1" smtClean="0"/>
              <a:t>realizados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prestadores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festas</a:t>
            </a:r>
            <a:r>
              <a:rPr lang="en-US" dirty="0" smtClean="0"/>
              <a:t> </a:t>
            </a:r>
            <a:r>
              <a:rPr lang="en-US" dirty="0" err="1" smtClean="0"/>
              <a:t>coletivas</a:t>
            </a:r>
            <a:r>
              <a:rPr lang="en-US" dirty="0" smtClean="0"/>
              <a:t>,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pior</a:t>
            </a:r>
            <a:r>
              <a:rPr lang="en-US" dirty="0" smtClean="0"/>
              <a:t>...</a:t>
            </a:r>
          </a:p>
          <a:p>
            <a:r>
              <a:rPr lang="en-US" dirty="0" smtClean="0"/>
              <a:t> -&gt; É </a:t>
            </a:r>
            <a:r>
              <a:rPr lang="en-US" dirty="0" err="1" smtClean="0"/>
              <a:t>difícil</a:t>
            </a:r>
            <a:r>
              <a:rPr lang="en-US" dirty="0" smtClean="0"/>
              <a:t> </a:t>
            </a:r>
            <a:r>
              <a:rPr lang="en-US" dirty="0" err="1" smtClean="0"/>
              <a:t>ouvir</a:t>
            </a:r>
            <a:r>
              <a:rPr lang="en-US" dirty="0" smtClean="0"/>
              <a:t> a </a:t>
            </a:r>
            <a:r>
              <a:rPr lang="en-US" dirty="0" err="1" smtClean="0"/>
              <a:t>opinião</a:t>
            </a:r>
            <a:r>
              <a:rPr lang="en-US" dirty="0" smtClean="0"/>
              <a:t> de </a:t>
            </a:r>
            <a:r>
              <a:rPr lang="en-US" dirty="0" err="1" smtClean="0"/>
              <a:t>todos</a:t>
            </a:r>
            <a:r>
              <a:rPr lang="en-US" dirty="0" smtClean="0"/>
              <a:t> (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acaba</a:t>
            </a:r>
            <a:r>
              <a:rPr lang="en-US" dirty="0" smtClean="0"/>
              <a:t> </a:t>
            </a:r>
            <a:r>
              <a:rPr lang="en-US" dirty="0" err="1" smtClean="0"/>
              <a:t>muita</a:t>
            </a:r>
            <a:r>
              <a:rPr lang="en-US" dirty="0" smtClean="0"/>
              <a:t> </a:t>
            </a:r>
            <a:r>
              <a:rPr lang="en-US" dirty="0" err="1" smtClean="0"/>
              <a:t>gente</a:t>
            </a:r>
            <a:r>
              <a:rPr lang="en-US" dirty="0" smtClean="0"/>
              <a:t> </a:t>
            </a:r>
            <a:r>
              <a:rPr lang="en-US" dirty="0" err="1" smtClean="0"/>
              <a:t>insatisfeita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 -&gt; É </a:t>
            </a:r>
            <a:r>
              <a:rPr lang="en-US" dirty="0" err="1" smtClean="0"/>
              <a:t>difícil</a:t>
            </a:r>
            <a:r>
              <a:rPr lang="en-US" dirty="0" smtClean="0"/>
              <a:t> </a:t>
            </a:r>
            <a:r>
              <a:rPr lang="en-US" dirty="0" err="1" smtClean="0"/>
              <a:t>controlar</a:t>
            </a:r>
            <a:r>
              <a:rPr lang="en-US" dirty="0" smtClean="0"/>
              <a:t> as </a:t>
            </a:r>
            <a:r>
              <a:rPr lang="en-US" dirty="0" err="1" smtClean="0"/>
              <a:t>atividades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organizador</a:t>
            </a:r>
            <a:endParaRPr lang="en-US" dirty="0" smtClean="0"/>
          </a:p>
          <a:p>
            <a:r>
              <a:rPr lang="en-US" dirty="0" smtClean="0"/>
              <a:t> -&gt;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a </a:t>
            </a:r>
            <a:r>
              <a:rPr lang="en-US" dirty="0" err="1" smtClean="0"/>
              <a:t>possibilidade</a:t>
            </a:r>
            <a:r>
              <a:rPr lang="en-US" dirty="0" smtClean="0"/>
              <a:t> de </a:t>
            </a:r>
            <a:r>
              <a:rPr lang="en-US" dirty="0" err="1" smtClean="0"/>
              <a:t>contratar</a:t>
            </a:r>
            <a:r>
              <a:rPr lang="en-US" dirty="0" smtClean="0"/>
              <a:t> </a:t>
            </a:r>
            <a:r>
              <a:rPr lang="en-US" dirty="0" err="1" smtClean="0"/>
              <a:t>alguém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se </a:t>
            </a:r>
            <a:r>
              <a:rPr lang="en-US" dirty="0" err="1" smtClean="0"/>
              <a:t>estressar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vc</a:t>
            </a:r>
            <a:r>
              <a:rPr lang="en-US" dirty="0" smtClean="0"/>
              <a:t>...</a:t>
            </a:r>
          </a:p>
          <a:p>
            <a:r>
              <a:rPr lang="en-US" dirty="0" smtClean="0"/>
              <a:t> -&gt;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encarece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um </a:t>
            </a:r>
            <a:r>
              <a:rPr lang="en-US" dirty="0" err="1" smtClean="0"/>
              <a:t>orçamento</a:t>
            </a:r>
            <a:r>
              <a:rPr lang="en-US" dirty="0" smtClean="0"/>
              <a:t> </a:t>
            </a:r>
            <a:r>
              <a:rPr lang="en-US" dirty="0" err="1" smtClean="0"/>
              <a:t>muitas</a:t>
            </a:r>
            <a:r>
              <a:rPr lang="en-US" dirty="0" smtClean="0"/>
              <a:t> </a:t>
            </a:r>
            <a:r>
              <a:rPr lang="en-US" dirty="0" err="1" smtClean="0"/>
              <a:t>vezes</a:t>
            </a:r>
            <a:r>
              <a:rPr lang="en-US" dirty="0" smtClean="0"/>
              <a:t> </a:t>
            </a:r>
            <a:r>
              <a:rPr lang="en-US" dirty="0" err="1" smtClean="0"/>
              <a:t>limitado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prestadores</a:t>
            </a:r>
            <a:r>
              <a:rPr lang="en-US" dirty="0" smtClean="0"/>
              <a:t>,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difícil</a:t>
            </a:r>
            <a:r>
              <a:rPr lang="en-US" dirty="0" smtClean="0"/>
              <a:t> </a:t>
            </a:r>
            <a:r>
              <a:rPr lang="en-US" dirty="0" err="1" smtClean="0"/>
              <a:t>lançar</a:t>
            </a:r>
            <a:r>
              <a:rPr lang="en-US" dirty="0" smtClean="0"/>
              <a:t>-se no </a:t>
            </a:r>
            <a:r>
              <a:rPr lang="en-US" dirty="0" err="1" smtClean="0"/>
              <a:t>mercado</a:t>
            </a:r>
            <a:r>
              <a:rPr lang="en-US" dirty="0" smtClean="0"/>
              <a:t>...</a:t>
            </a:r>
          </a:p>
          <a:p>
            <a:r>
              <a:rPr lang="en-US" dirty="0" smtClean="0"/>
              <a:t> -&gt; </a:t>
            </a:r>
            <a:r>
              <a:rPr lang="en-US" dirty="0" err="1" smtClean="0"/>
              <a:t>Anunciar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meios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ser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caro</a:t>
            </a:r>
            <a:endParaRPr lang="en-US" dirty="0" smtClean="0"/>
          </a:p>
          <a:p>
            <a:r>
              <a:rPr lang="en-US" dirty="0" smtClean="0"/>
              <a:t> -&gt; </a:t>
            </a:r>
            <a:r>
              <a:rPr lang="en-US" dirty="0" err="1" smtClean="0"/>
              <a:t>Construir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boa </a:t>
            </a:r>
            <a:r>
              <a:rPr lang="en-US" dirty="0" err="1" smtClean="0"/>
              <a:t>reputação</a:t>
            </a:r>
            <a:r>
              <a:rPr lang="en-US" dirty="0" smtClean="0"/>
              <a:t> </a:t>
            </a:r>
            <a:r>
              <a:rPr lang="en-US" dirty="0" err="1" smtClean="0"/>
              <a:t>leva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 tempo</a:t>
            </a:r>
          </a:p>
          <a:p>
            <a:r>
              <a:rPr lang="en-US" dirty="0" smtClean="0"/>
              <a:t> -&gt; O </a:t>
            </a:r>
            <a:r>
              <a:rPr lang="en-US" dirty="0" err="1" smtClean="0"/>
              <a:t>meio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fechado</a:t>
            </a:r>
            <a:r>
              <a:rPr lang="en-US" dirty="0" smtClean="0"/>
              <a:t>,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mts</a:t>
            </a:r>
            <a:r>
              <a:rPr lang="en-US" dirty="0" smtClean="0"/>
              <a:t> </a:t>
            </a:r>
            <a:r>
              <a:rPr lang="en-US" dirty="0" err="1" smtClean="0"/>
              <a:t>empresas</a:t>
            </a:r>
            <a:r>
              <a:rPr lang="en-US" dirty="0" smtClean="0"/>
              <a:t> com </a:t>
            </a:r>
            <a:r>
              <a:rPr lang="en-US" dirty="0" err="1" smtClean="0"/>
              <a:t>tradição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u="none" strike="noStrike" baseline="0" smtClean="0">
                <a:solidFill>
                  <a:srgbClr val="000000"/>
                </a:solidFill>
                <a:latin typeface="Georgia" pitchFamily="18" charset="0"/>
              </a:rPr>
              <a:t>(invisível, visível ou editável)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u="none" strike="noStrike" baseline="0" smtClean="0">
                <a:solidFill>
                  <a:srgbClr val="000000"/>
                </a:solidFill>
                <a:latin typeface="Georgia" pitchFamily="18" charset="0"/>
              </a:rPr>
              <a:t>(invisível, visível ou editável)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Faltou</a:t>
            </a:r>
            <a:r>
              <a:rPr lang="en-US" dirty="0" smtClean="0"/>
              <a:t> </a:t>
            </a:r>
            <a:r>
              <a:rPr lang="en-US" dirty="0" err="1" smtClean="0"/>
              <a:t>animação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retirado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incluído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Mudar para… em sequencia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Mudar para… em sequencia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5785-4CBC-4397-A502-25A5D42BAA2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6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undo_slide.png"/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go - Final 04 Cera (-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8891" y="1939131"/>
            <a:ext cx="5506219" cy="2709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10/17/2008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45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undo_slide.png"/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A01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0">
                <a:srgbClr val="A01D2D"/>
              </a:gs>
              <a:gs pos="100000">
                <a:schemeClr val="tx1">
                  <a:alpha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pic>
        <p:nvPicPr>
          <p:cNvPr id="6" name="Picture 5" descr="Synergy - Logo Final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010400" y="6321203"/>
            <a:ext cx="1828800" cy="384397"/>
          </a:xfrm>
          <a:prstGeom prst="rect">
            <a:avLst/>
          </a:prstGeom>
        </p:spPr>
      </p:pic>
      <p:pic>
        <p:nvPicPr>
          <p:cNvPr id="9" name="Picture 8" descr="karua_logo_negativ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37746"/>
            <a:ext cx="762000" cy="77665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0" y="1417638"/>
            <a:ext cx="9144000" cy="1588"/>
          </a:xfrm>
          <a:prstGeom prst="line">
            <a:avLst/>
          </a:prstGeom>
          <a:ln w="8890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rgbClr val="A01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01D2D"/>
              </a:gs>
              <a:gs pos="100000">
                <a:schemeClr val="tx1"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pic>
        <p:nvPicPr>
          <p:cNvPr id="7" name="Picture 6" descr="karua_logo_nega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37746"/>
            <a:ext cx="762000" cy="776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10/17/2008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10/17/2008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5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_slide.png"/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10/17/2008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Funcionalidades</a:t>
            </a:r>
            <a:r>
              <a:rPr lang="en-US" dirty="0" smtClean="0"/>
              <a:t> – </a:t>
            </a:r>
            <a:r>
              <a:rPr lang="en-US" dirty="0" err="1" smtClean="0"/>
              <a:t>Organizador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Participante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5118" y="1576409"/>
            <a:ext cx="9299513" cy="492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44498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err="1" smtClean="0"/>
              <a:t>Atividades</a:t>
            </a:r>
            <a:r>
              <a:rPr lang="en-US" dirty="0" smtClean="0"/>
              <a:t> – </a:t>
            </a:r>
            <a:r>
              <a:rPr lang="en-US" dirty="0" err="1" smtClean="0"/>
              <a:t>Iteração</a:t>
            </a:r>
            <a:r>
              <a:rPr lang="en-US" dirty="0" smtClean="0"/>
              <a:t> 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464016"/>
          <a:ext cx="8715404" cy="5191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86346"/>
                <a:gridCol w="1143008"/>
                <a:gridCol w="278605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Atividades (</a:t>
                      </a:r>
                      <a:r>
                        <a:rPr lang="pt-BR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13/10/08 a 26/10/08)</a:t>
                      </a:r>
                      <a:endParaRPr lang="pt-BR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Data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Responsáveis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Plano </a:t>
                      </a:r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da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Iteração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6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15/10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Camila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Diego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Prototipagem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das 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Novas interfaces 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13/10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Caio, Camila, Guilherme e Lailson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Recomendação de </a:t>
                      </a:r>
                      <a:r>
                        <a:rPr lang="en-US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Prestadora  (organizador)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26/10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Caio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Rafael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Marcar interesse/contratação  por/de prestadora (organizador)</a:t>
                      </a:r>
                      <a:endParaRPr lang="pt-BR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20/10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Eduardo e Gileno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Confirmar/recusar contratação (prestadora)</a:t>
                      </a:r>
                      <a:endParaRPr lang="pt-BR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26/10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Eduardo </a:t>
                      </a:r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Gileno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Convidar </a:t>
                      </a:r>
                      <a:r>
                        <a:rPr lang="pt-BR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pessoas para </a:t>
                      </a:r>
                      <a:r>
                        <a:rPr lang="pt-BR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participar do evento (organizador)</a:t>
                      </a:r>
                      <a:endParaRPr lang="pt-BR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20/10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Bruno M. e Diego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Organizador </a:t>
                      </a:r>
                      <a:r>
                        <a:rPr lang="pt-BR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controlar autorizações (organizador)</a:t>
                      </a:r>
                      <a:endParaRPr lang="pt-BR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26/10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Bruno M. e Diego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Criar enquetes (organizador)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20/10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Bruno A. e Emanuel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Responder às enquetes (organizador)</a:t>
                      </a:r>
                      <a:endParaRPr lang="pt-BR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26/10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Bruno A. e Emanuel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Adicionar dicas (prestadora)</a:t>
                      </a:r>
                      <a:endParaRPr lang="pt-BR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20/10/08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Reynaldo e Ygor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Visualizar dicas (visitante)</a:t>
                      </a:r>
                      <a:endParaRPr lang="pt-BR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26/10/08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Reynaldo </a:t>
                      </a:r>
                      <a:r>
                        <a:rPr lang="en-US" sz="1300" u="none" strike="noStrike" baseline="0" dirty="0" err="1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sz="1300" u="none" strike="noStrike" baseline="0" dirty="0" err="1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Ygor</a:t>
                      </a:r>
                      <a:endParaRPr lang="en-US" sz="1300" b="0" i="0" u="none" strike="noStrike" baseline="0" dirty="0" smtClean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Continuação do desenvolvimento da</a:t>
                      </a:r>
                      <a:r>
                        <a:rPr lang="pt-BR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UI</a:t>
                      </a:r>
                      <a:endParaRPr lang="pt-BR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26/10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Guilherme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Lailson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Novos testes de usabilidade que incluem a identidade visual</a:t>
                      </a:r>
                      <a:endParaRPr lang="pt-BR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26/10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Caio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, </a:t>
                      </a:r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Camila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, </a:t>
                      </a:r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Guilherme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Lailson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Recomendação</a:t>
            </a:r>
            <a:r>
              <a:rPr lang="en-US" dirty="0" smtClean="0"/>
              <a:t> de </a:t>
            </a:r>
            <a:r>
              <a:rPr lang="en-US" dirty="0" err="1" smtClean="0"/>
              <a:t>Prestadores</a:t>
            </a:r>
            <a:endParaRPr lang="en-US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52"/>
          <p:cNvGrpSpPr/>
          <p:nvPr/>
        </p:nvGrpSpPr>
        <p:grpSpPr>
          <a:xfrm>
            <a:off x="3428992" y="4429132"/>
            <a:ext cx="2428892" cy="2000264"/>
            <a:chOff x="534640" y="1311097"/>
            <a:chExt cx="4176713" cy="3700463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4640" y="1311097"/>
              <a:ext cx="4176713" cy="3700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41282" y="1872837"/>
              <a:ext cx="1058863" cy="172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44498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err="1" smtClean="0"/>
              <a:t>Atividades</a:t>
            </a:r>
            <a:r>
              <a:rPr lang="en-US" dirty="0" smtClean="0"/>
              <a:t> – </a:t>
            </a:r>
            <a:r>
              <a:rPr lang="en-US" dirty="0" err="1" smtClean="0"/>
              <a:t>Iteração</a:t>
            </a:r>
            <a:r>
              <a:rPr lang="en-US" dirty="0" smtClean="0"/>
              <a:t> 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464016"/>
          <a:ext cx="8715404" cy="5191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86346"/>
                <a:gridCol w="1143008"/>
                <a:gridCol w="278605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Atividades (</a:t>
                      </a:r>
                      <a:r>
                        <a:rPr lang="pt-BR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13/10/08 a 26/10/08)</a:t>
                      </a:r>
                      <a:endParaRPr lang="pt-BR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Data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Responsáveis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Plano da Iteração 6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15/10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Camila e Diego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Prototipagem das </a:t>
                      </a:r>
                      <a:r>
                        <a:rPr lang="en-US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Novas interfaces 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13/10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Caio, Camila, Guilherme e Lailson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Recomendação de </a:t>
                      </a:r>
                      <a:r>
                        <a:rPr lang="en-US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Prestadora  (organizador)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26/10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Caio e Rafael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Marcar interesse/contratação  por/deprestadora (organizador)</a:t>
                      </a:r>
                      <a:endParaRPr lang="pt-BR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20/10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Eduardo e Gileno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Confirmar/recusar contratação (prestadora)</a:t>
                      </a:r>
                      <a:endParaRPr lang="pt-BR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26/10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Eduardo e Gileno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Convidar </a:t>
                      </a:r>
                      <a:r>
                        <a:rPr lang="pt-BR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pessoas para </a:t>
                      </a:r>
                      <a:r>
                        <a:rPr lang="pt-BR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participar do evento (organizador)</a:t>
                      </a:r>
                      <a:endParaRPr lang="pt-BR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20/10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Bruno M. e Diego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Organizador </a:t>
                      </a:r>
                      <a:r>
                        <a:rPr lang="pt-BR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controlar autorizações (organizador)</a:t>
                      </a:r>
                      <a:endParaRPr lang="pt-BR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26/10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Bruno M. e Diego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Criar enquetes (organizador)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20/10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Bruno A. e Emanuel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Responder às enquetes (organizador)</a:t>
                      </a:r>
                      <a:endParaRPr lang="pt-BR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26/10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Bruno A. e Emanuel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Adicionar dicas (prestadora)</a:t>
                      </a:r>
                      <a:endParaRPr lang="pt-BR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20/10/08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Reynaldo e Ygor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Visualizar dicas (visitante)</a:t>
                      </a:r>
                      <a:endParaRPr lang="pt-BR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26/10/08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Reynaldo e Ygor</a:t>
                      </a:r>
                      <a:endParaRPr lang="en-US" sz="1300" b="0" i="0" u="none" strike="noStrike" baseline="0" smtClean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Continuação do desenvolvimento da</a:t>
                      </a:r>
                      <a:r>
                        <a:rPr lang="pt-BR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UI</a:t>
                      </a:r>
                      <a:endParaRPr lang="pt-BR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26/10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Guilherme e Lailson</a:t>
                      </a:r>
                      <a:endParaRPr lang="en-US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3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Novos testes de usabilidade que incluem a identidade visual</a:t>
                      </a:r>
                      <a:endParaRPr lang="pt-BR" sz="13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26/10</a:t>
                      </a:r>
                      <a:r>
                        <a:rPr lang="en-US" sz="13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/08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Caio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, </a:t>
                      </a:r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Camila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, </a:t>
                      </a:r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Guilherme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lang="en-US" sz="1300" u="none" strike="noStrike" baseline="0" dirty="0" err="1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e</a:t>
                      </a:r>
                      <a:r>
                        <a:rPr lang="en-US" sz="13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Lailson</a:t>
                      </a:r>
                      <a:endParaRPr lang="en-US" sz="13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498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err="1" smtClean="0"/>
              <a:t>Funcionalidades</a:t>
            </a:r>
            <a:r>
              <a:rPr lang="en-US" dirty="0" smtClean="0"/>
              <a:t> – </a:t>
            </a:r>
            <a:r>
              <a:rPr lang="en-US" dirty="0" err="1" smtClean="0"/>
              <a:t>Iteração</a:t>
            </a:r>
            <a:r>
              <a:rPr lang="en-US" dirty="0" smtClean="0"/>
              <a:t> 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14282" y="1714488"/>
          <a:ext cx="8643998" cy="2966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977685"/>
                <a:gridCol w="166631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Funcionalidades </a:t>
                      </a:r>
                      <a:r>
                        <a:rPr lang="pt-BR" sz="14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(27/10/08 </a:t>
                      </a:r>
                      <a:r>
                        <a:rPr lang="pt-BR" sz="14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a </a:t>
                      </a:r>
                      <a:r>
                        <a:rPr lang="pt-BR" sz="14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09/11/08</a:t>
                      </a:r>
                      <a:r>
                        <a:rPr lang="pt-BR" sz="14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)</a:t>
                      </a:r>
                      <a:endParaRPr lang="pt-BR" sz="14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Data</a:t>
                      </a:r>
                      <a:endParaRPr lang="en-US" sz="14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pt-BR" sz="1400" kern="120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Sugerir Parcerias entre prestadoras (prestadoras)</a:t>
                      </a:r>
                      <a:endParaRPr lang="en-US" sz="1400" kern="1200" smtClean="0">
                        <a:solidFill>
                          <a:srgbClr val="632523"/>
                        </a:solidFill>
                        <a:latin typeface="Georgia"/>
                        <a:ea typeface="+mn-e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09/11/08</a:t>
                      </a:r>
                      <a:endParaRPr lang="en-US" sz="14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pt-BR" sz="1400" kern="120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Permitir a adição de novos serviços (organizadores)</a:t>
                      </a:r>
                      <a:endParaRPr lang="en-US" sz="1400" kern="1200" smtClean="0">
                        <a:solidFill>
                          <a:srgbClr val="632523"/>
                        </a:solidFill>
                        <a:latin typeface="Georgia"/>
                        <a:ea typeface="+mn-e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09/11/08</a:t>
                      </a:r>
                      <a:endParaRPr lang="en-US" sz="14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pt-BR" sz="1400" kern="120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Permitir a adição de novas empresas (organizadores)</a:t>
                      </a:r>
                      <a:endParaRPr lang="en-US" sz="1400" kern="1200" smtClean="0">
                        <a:solidFill>
                          <a:srgbClr val="632523"/>
                        </a:solidFill>
                        <a:latin typeface="Georgia"/>
                        <a:ea typeface="+mn-e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09/11/08</a:t>
                      </a:r>
                      <a:endParaRPr lang="en-US" sz="140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pt-BR" sz="1400" kern="120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Publicar o perfil do evento personalizado (organizadores)</a:t>
                      </a:r>
                      <a:endParaRPr lang="en-US" sz="1400" kern="1200" smtClean="0">
                        <a:solidFill>
                          <a:srgbClr val="632523"/>
                        </a:solidFill>
                        <a:latin typeface="Georgia"/>
                        <a:ea typeface="+mn-e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09/11/08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pt-BR" sz="1400" kern="120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Publicar vídeos/fotos no perfil do evento (organizadores)</a:t>
                      </a:r>
                      <a:r>
                        <a:rPr lang="pt-BR" sz="1400" kern="1200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</a:t>
                      </a:r>
                      <a:endParaRPr lang="en-US" sz="1400" kern="1200" smtClean="0">
                        <a:solidFill>
                          <a:srgbClr val="632523"/>
                        </a:solidFill>
                        <a:latin typeface="Georgia"/>
                        <a:ea typeface="+mn-e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09/11/08</a:t>
                      </a:r>
                      <a:endParaRPr lang="en-US" sz="140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pt-BR" sz="1400" kern="120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Colocar Lista de Presentes no perfil (organizadores)</a:t>
                      </a:r>
                      <a:endParaRPr lang="en-US" sz="1400" kern="1200" smtClean="0">
                        <a:solidFill>
                          <a:srgbClr val="632523"/>
                        </a:solidFill>
                        <a:latin typeface="Georgia"/>
                        <a:ea typeface="+mn-e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09/11/08</a:t>
                      </a:r>
                      <a:endParaRPr lang="en-US" sz="140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/>
                      <a:r>
                        <a:rPr lang="pt-BR" sz="1400" kern="120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Continuação do desenvolvimento da UI </a:t>
                      </a:r>
                      <a:endParaRPr lang="en-US" sz="14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09/11/08</a:t>
                      </a:r>
                      <a:endParaRPr lang="en-US" sz="140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498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err="1" smtClean="0"/>
              <a:t>Funcionalidades</a:t>
            </a:r>
            <a:r>
              <a:rPr lang="en-US" dirty="0" smtClean="0"/>
              <a:t> – </a:t>
            </a:r>
            <a:r>
              <a:rPr lang="en-US" dirty="0" err="1" smtClean="0"/>
              <a:t>Iteração</a:t>
            </a:r>
            <a:r>
              <a:rPr lang="en-US" dirty="0" smtClean="0"/>
              <a:t> 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14282" y="1714488"/>
          <a:ext cx="8643998" cy="25958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977685"/>
                <a:gridCol w="1666313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Funcionalidades </a:t>
                      </a:r>
                      <a:r>
                        <a:rPr lang="pt-BR" sz="14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(10/11/08 </a:t>
                      </a:r>
                      <a:r>
                        <a:rPr lang="pt-BR" sz="14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a </a:t>
                      </a:r>
                      <a:r>
                        <a:rPr lang="pt-BR" sz="14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18/11/08</a:t>
                      </a:r>
                      <a:r>
                        <a:rPr lang="pt-BR" sz="1400" u="none" strike="noStrike" baseline="0" dirty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)</a:t>
                      </a:r>
                      <a:endParaRPr lang="pt-BR" sz="1400" b="0" i="0" u="none" strike="noStrike" baseline="0" dirty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Data</a:t>
                      </a:r>
                      <a:endParaRPr lang="en-US" sz="14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pt-BR" sz="1400" kern="120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Integração Geral</a:t>
                      </a:r>
                      <a:endParaRPr lang="en-US" sz="1400" kern="1200" smtClean="0">
                        <a:solidFill>
                          <a:srgbClr val="632523"/>
                        </a:solidFill>
                        <a:latin typeface="Georgia"/>
                        <a:ea typeface="+mn-e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18/11/08</a:t>
                      </a:r>
                      <a:endParaRPr lang="en-US" sz="14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pt-BR" sz="1400" kern="120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Comunicação entre prestadores e organizadores</a:t>
                      </a:r>
                      <a:endParaRPr lang="en-US" sz="1400" kern="1200" smtClean="0">
                        <a:solidFill>
                          <a:srgbClr val="632523"/>
                        </a:solidFill>
                        <a:latin typeface="Georgia"/>
                        <a:ea typeface="+mn-e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18/11/08</a:t>
                      </a:r>
                      <a:endParaRPr lang="en-US" sz="1400" b="0" i="0" u="none" strike="noStrike" baseline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en-US" sz="1400" kern="120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Armazenamento</a:t>
                      </a:r>
                      <a:r>
                        <a:rPr lang="en-US" sz="1400" kern="1200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 do Log</a:t>
                      </a:r>
                      <a:endParaRPr lang="en-US" sz="1400" kern="1200" smtClean="0">
                        <a:solidFill>
                          <a:srgbClr val="632523"/>
                        </a:solidFill>
                        <a:latin typeface="Georgia"/>
                        <a:ea typeface="+mn-e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09/11/08</a:t>
                      </a:r>
                      <a:endParaRPr lang="en-US" sz="140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pt-BR" sz="1400" kern="120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Visualização do Log</a:t>
                      </a:r>
                      <a:endParaRPr lang="en-US" sz="1400" kern="1200" smtClean="0">
                        <a:solidFill>
                          <a:srgbClr val="632523"/>
                        </a:solidFill>
                        <a:latin typeface="Georgia"/>
                        <a:ea typeface="+mn-e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09/11/08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pt-BR" sz="1400" kern="120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Finalização da UI</a:t>
                      </a:r>
                      <a:endParaRPr lang="en-US" sz="1400" kern="1200" dirty="0" smtClean="0">
                        <a:solidFill>
                          <a:srgbClr val="632523"/>
                        </a:solidFill>
                        <a:latin typeface="Georgia"/>
                        <a:ea typeface="+mn-e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 baseline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09/11/08</a:t>
                      </a:r>
                      <a:endParaRPr lang="en-US" sz="140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en-US" sz="1400" kern="120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Elaboração do Segundo Release</a:t>
                      </a:r>
                      <a:endParaRPr lang="en-US" sz="1400" kern="1200" smtClean="0">
                        <a:solidFill>
                          <a:srgbClr val="632523"/>
                        </a:solidFill>
                        <a:latin typeface="Georgia"/>
                        <a:ea typeface="+mn-ea"/>
                        <a:cs typeface="Georg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baseline="0" dirty="0" smtClean="0">
                          <a:solidFill>
                            <a:srgbClr val="632523"/>
                          </a:solidFill>
                          <a:latin typeface="Georgia"/>
                          <a:cs typeface="Georgia"/>
                        </a:rPr>
                        <a:t>09/11/08</a:t>
                      </a:r>
                      <a:endParaRPr lang="en-US" sz="1400" dirty="0" smtClean="0">
                        <a:solidFill>
                          <a:srgbClr val="632523"/>
                        </a:solidFill>
                        <a:latin typeface="Georgia"/>
                        <a:cs typeface="Georgi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Mudanças</a:t>
            </a:r>
            <a:r>
              <a:rPr lang="en-US" dirty="0" smtClean="0"/>
              <a:t> – </a:t>
            </a:r>
            <a:r>
              <a:rPr lang="en-US" dirty="0" err="1" smtClean="0"/>
              <a:t>Escopo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761" y="6300168"/>
            <a:ext cx="1253557" cy="47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1551"/>
            <a:ext cx="9144000" cy="56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105400"/>
            <a:ext cx="885407" cy="116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9327" y="6429396"/>
            <a:ext cx="1132739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494" y="1276772"/>
            <a:ext cx="904548" cy="79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285860"/>
            <a:ext cx="966790" cy="6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13716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70200" y="12700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7400" y="6375400"/>
            <a:ext cx="330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5791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14800" y="64770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63246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525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Mudanças</a:t>
            </a:r>
            <a:r>
              <a:rPr lang="en-US" dirty="0" smtClean="0"/>
              <a:t> – </a:t>
            </a:r>
            <a:r>
              <a:rPr lang="en-US" dirty="0" err="1" smtClean="0"/>
              <a:t>Alocação</a:t>
            </a:r>
            <a:endParaRPr lang="en-US" dirty="0"/>
          </a:p>
        </p:txBody>
      </p:sp>
      <p:grpSp>
        <p:nvGrpSpPr>
          <p:cNvPr id="3" name="Group 40"/>
          <p:cNvGrpSpPr/>
          <p:nvPr/>
        </p:nvGrpSpPr>
        <p:grpSpPr>
          <a:xfrm>
            <a:off x="214282" y="3071810"/>
            <a:ext cx="2000264" cy="714380"/>
            <a:chOff x="3357554" y="1785926"/>
            <a:chExt cx="2214578" cy="714380"/>
          </a:xfrm>
          <a:gradFill>
            <a:gsLst>
              <a:gs pos="0">
                <a:srgbClr val="632523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42" name="Rounded Rectangle 41"/>
            <p:cNvSpPr/>
            <p:nvPr/>
          </p:nvSpPr>
          <p:spPr>
            <a:xfrm>
              <a:off x="3357554" y="1785926"/>
              <a:ext cx="2214578" cy="50006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Georgia"/>
                  <a:cs typeface="Georgia"/>
                </a:rPr>
                <a:t>Ger. BD</a:t>
              </a:r>
              <a:endParaRPr lang="en-US" sz="2000" dirty="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357554" y="2285992"/>
              <a:ext cx="2214578" cy="2143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Georgia"/>
                  <a:cs typeface="Georgia"/>
                </a:rPr>
                <a:t>Emanuel</a:t>
              </a:r>
              <a:endParaRPr lang="en-US" sz="140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6929454" y="5286388"/>
            <a:ext cx="2000264" cy="428628"/>
            <a:chOff x="6929454" y="5286388"/>
            <a:chExt cx="2000264" cy="428628"/>
          </a:xfrm>
        </p:grpSpPr>
        <p:sp>
          <p:nvSpPr>
            <p:cNvPr id="28" name="Rounded Rectangle 27"/>
            <p:cNvSpPr/>
            <p:nvPr/>
          </p:nvSpPr>
          <p:spPr>
            <a:xfrm>
              <a:off x="6929454" y="5286388"/>
              <a:ext cx="2000264" cy="2143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Georgia"/>
                  <a:cs typeface="Georgia"/>
                </a:rPr>
                <a:t>Camila</a:t>
              </a:r>
              <a:endParaRPr lang="en-US" sz="1400">
                <a:latin typeface="Georgia"/>
                <a:cs typeface="Georgia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929454" y="5500702"/>
              <a:ext cx="2000264" cy="2143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Georgia"/>
                  <a:cs typeface="Georgia"/>
                </a:rPr>
                <a:t>Guilherme</a:t>
              </a:r>
              <a:endParaRPr lang="en-US" sz="1400">
                <a:latin typeface="Georgia"/>
                <a:cs typeface="Georgia"/>
              </a:endParaRPr>
            </a:p>
          </p:txBody>
        </p:sp>
      </p:grpSp>
      <p:grpSp>
        <p:nvGrpSpPr>
          <p:cNvPr id="5" name="Group 40"/>
          <p:cNvGrpSpPr/>
          <p:nvPr/>
        </p:nvGrpSpPr>
        <p:grpSpPr>
          <a:xfrm>
            <a:off x="3571868" y="1857364"/>
            <a:ext cx="2000264" cy="714380"/>
            <a:chOff x="3357554" y="1785926"/>
            <a:chExt cx="2214578" cy="714380"/>
          </a:xfrm>
          <a:gradFill>
            <a:gsLst>
              <a:gs pos="0">
                <a:srgbClr val="632523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31" name="Rounded Rectangle 30"/>
            <p:cNvSpPr/>
            <p:nvPr/>
          </p:nvSpPr>
          <p:spPr>
            <a:xfrm>
              <a:off x="3357554" y="1785926"/>
              <a:ext cx="2214578" cy="50006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>
                  <a:solidFill>
                    <a:schemeClr val="tx1"/>
                  </a:solidFill>
                  <a:latin typeface="Georgia"/>
                  <a:cs typeface="Georgia"/>
                </a:rPr>
                <a:t>Ger. </a:t>
              </a:r>
              <a:r>
                <a:rPr lang="en-US" sz="2100" dirty="0" err="1" smtClean="0">
                  <a:solidFill>
                    <a:schemeClr val="tx1"/>
                  </a:solidFill>
                  <a:latin typeface="Georgia"/>
                  <a:cs typeface="Georgia"/>
                </a:rPr>
                <a:t>Geral</a:t>
              </a:r>
              <a:endParaRPr lang="en-US" sz="2100" dirty="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357554" y="2285992"/>
              <a:ext cx="2214578" cy="2143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Georgia"/>
                  <a:cs typeface="Georgia"/>
                </a:rPr>
                <a:t>Camila</a:t>
              </a:r>
              <a:endParaRPr lang="en-US" sz="140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6" name="Group 40"/>
          <p:cNvGrpSpPr/>
          <p:nvPr/>
        </p:nvGrpSpPr>
        <p:grpSpPr>
          <a:xfrm>
            <a:off x="2500298" y="3071810"/>
            <a:ext cx="2000264" cy="714380"/>
            <a:chOff x="3357554" y="1785926"/>
            <a:chExt cx="2214578" cy="714380"/>
          </a:xfrm>
          <a:gradFill>
            <a:gsLst>
              <a:gs pos="0">
                <a:srgbClr val="632523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36" name="Rounded Rectangle 35"/>
            <p:cNvSpPr/>
            <p:nvPr/>
          </p:nvSpPr>
          <p:spPr>
            <a:xfrm>
              <a:off x="3357554" y="1785926"/>
              <a:ext cx="2214578" cy="50006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Georgia"/>
                  <a:cs typeface="Georgia"/>
                </a:rPr>
                <a:t>Ger. Software</a:t>
              </a:r>
              <a:endParaRPr lang="en-US" sz="2000" dirty="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357554" y="2285992"/>
              <a:ext cx="2214578" cy="2143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Georgia"/>
                  <a:cs typeface="Georgia"/>
                </a:rPr>
                <a:t>Guilherme</a:t>
              </a:r>
              <a:endParaRPr lang="en-US" sz="140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7" name="Group 40"/>
          <p:cNvGrpSpPr/>
          <p:nvPr/>
        </p:nvGrpSpPr>
        <p:grpSpPr>
          <a:xfrm>
            <a:off x="4714876" y="3071810"/>
            <a:ext cx="2000264" cy="714380"/>
            <a:chOff x="3357554" y="1785926"/>
            <a:chExt cx="2214578" cy="714380"/>
          </a:xfrm>
          <a:gradFill>
            <a:gsLst>
              <a:gs pos="0">
                <a:srgbClr val="632523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39" name="Rounded Rectangle 38"/>
            <p:cNvSpPr/>
            <p:nvPr/>
          </p:nvSpPr>
          <p:spPr>
            <a:xfrm>
              <a:off x="3357554" y="1785926"/>
              <a:ext cx="2214578" cy="50006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Georgia"/>
                  <a:cs typeface="Georgia"/>
                </a:rPr>
                <a:t>Ger. </a:t>
              </a:r>
              <a:r>
                <a:rPr lang="en-US" sz="2000" dirty="0" err="1" smtClean="0">
                  <a:solidFill>
                    <a:schemeClr val="tx1"/>
                  </a:solidFill>
                  <a:latin typeface="Georgia"/>
                  <a:cs typeface="Georgia"/>
                </a:rPr>
                <a:t>Tecnologia</a:t>
              </a:r>
              <a:endParaRPr lang="en-US" sz="2000" dirty="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357554" y="2285992"/>
              <a:ext cx="2214578" cy="2143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Georgia"/>
                  <a:cs typeface="Georgia"/>
                </a:rPr>
                <a:t>Rafael</a:t>
              </a:r>
              <a:endParaRPr lang="en-US" sz="140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8" name="Group 40"/>
          <p:cNvGrpSpPr/>
          <p:nvPr/>
        </p:nvGrpSpPr>
        <p:grpSpPr>
          <a:xfrm>
            <a:off x="6929454" y="3071810"/>
            <a:ext cx="2000264" cy="714380"/>
            <a:chOff x="3357554" y="1785926"/>
            <a:chExt cx="2214578" cy="714380"/>
          </a:xfrm>
          <a:gradFill>
            <a:gsLst>
              <a:gs pos="0">
                <a:srgbClr val="632523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44" name="Rounded Rectangle 43"/>
            <p:cNvSpPr/>
            <p:nvPr/>
          </p:nvSpPr>
          <p:spPr>
            <a:xfrm>
              <a:off x="3357554" y="1785926"/>
              <a:ext cx="2214578" cy="50006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Georgia"/>
                  <a:cs typeface="Georgia"/>
                </a:rPr>
                <a:t>Ger. Interface</a:t>
              </a:r>
              <a:endParaRPr lang="en-US" sz="2000" dirty="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357554" y="2285992"/>
              <a:ext cx="2214578" cy="2143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Georgia"/>
                  <a:cs typeface="Georgia"/>
                </a:rPr>
                <a:t>Lailson</a:t>
              </a:r>
              <a:endParaRPr lang="en-US" sz="140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6929454" y="4357694"/>
            <a:ext cx="20002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Georgia"/>
                <a:cs typeface="Georgia"/>
              </a:rPr>
              <a:t>Desenvolvedores</a:t>
            </a:r>
            <a:endParaRPr lang="en-US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500298" y="4357694"/>
            <a:ext cx="20002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Georgia"/>
                <a:cs typeface="Georgia"/>
              </a:rPr>
              <a:t>Desenvolvedores</a:t>
            </a:r>
            <a:endParaRPr lang="en-US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500298" y="4857760"/>
            <a:ext cx="2000264" cy="21431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Georgia"/>
                <a:cs typeface="Georgia"/>
              </a:rPr>
              <a:t>Bruno M.</a:t>
            </a:r>
            <a:endParaRPr lang="en-US" sz="14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2500298" y="5072074"/>
            <a:ext cx="2000264" cy="21431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  <a:latin typeface="Georgia"/>
                <a:cs typeface="Georgia"/>
              </a:rPr>
              <a:t>Bruno A.</a:t>
            </a:r>
            <a:endParaRPr lang="en-US" sz="1400">
              <a:solidFill>
                <a:schemeClr val="tx1"/>
              </a:solidFill>
              <a:latin typeface="Georgia"/>
              <a:cs typeface="Georgia"/>
            </a:endParaRPr>
          </a:p>
        </p:txBody>
      </p:sp>
      <p:grpSp>
        <p:nvGrpSpPr>
          <p:cNvPr id="9" name="Group 40"/>
          <p:cNvGrpSpPr/>
          <p:nvPr/>
        </p:nvGrpSpPr>
        <p:grpSpPr>
          <a:xfrm>
            <a:off x="2500298" y="5286388"/>
            <a:ext cx="2000264" cy="857256"/>
            <a:chOff x="2500298" y="5286388"/>
            <a:chExt cx="2000264" cy="857256"/>
          </a:xfrm>
        </p:grpSpPr>
        <p:sp>
          <p:nvSpPr>
            <p:cNvPr id="67" name="Rounded Rectangle 66"/>
            <p:cNvSpPr/>
            <p:nvPr/>
          </p:nvSpPr>
          <p:spPr>
            <a:xfrm>
              <a:off x="2500298" y="5286388"/>
              <a:ext cx="2000264" cy="2143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Georgia"/>
                  <a:cs typeface="Georgia"/>
                </a:rPr>
                <a:t>Diego</a:t>
              </a:r>
              <a:endParaRPr lang="en-US" sz="140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500298" y="5500702"/>
              <a:ext cx="2000264" cy="2143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Georgia"/>
                  <a:cs typeface="Georgia"/>
                </a:rPr>
                <a:t>Eduardo</a:t>
              </a:r>
              <a:endParaRPr lang="en-US" sz="140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500298" y="5715016"/>
              <a:ext cx="2000264" cy="2143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Georgia"/>
                  <a:cs typeface="Georgia"/>
                </a:rPr>
                <a:t>Gileno</a:t>
              </a:r>
              <a:endParaRPr lang="en-US" sz="140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2500298" y="5929330"/>
              <a:ext cx="2000264" cy="2143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Georgia"/>
                  <a:cs typeface="Georgia"/>
                </a:rPr>
                <a:t>Ygor</a:t>
              </a:r>
              <a:endParaRPr lang="en-US" sz="140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</p:grpSp>
      <p:cxnSp>
        <p:nvCxnSpPr>
          <p:cNvPr id="33" name="Elbow Connector 32"/>
          <p:cNvCxnSpPr>
            <a:stCxn id="42" idx="0"/>
            <a:endCxn id="44" idx="0"/>
          </p:cNvCxnSpPr>
          <p:nvPr/>
        </p:nvCxnSpPr>
        <p:spPr>
          <a:xfrm rot="5400000" flipH="1" flipV="1">
            <a:off x="4572000" y="-285776"/>
            <a:ext cx="1588" cy="6715172"/>
          </a:xfrm>
          <a:prstGeom prst="bentConnector3">
            <a:avLst>
              <a:gd name="adj1" fmla="val 14395466"/>
            </a:avLst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6" idx="0"/>
          </p:cNvCxnSpPr>
          <p:nvPr/>
        </p:nvCxnSpPr>
        <p:spPr>
          <a:xfrm rot="5400000">
            <a:off x="3393273" y="296465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5608645" y="296385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4465637" y="270540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214414" y="4141792"/>
            <a:ext cx="457203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1108051" y="396399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3394067" y="396399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5680083" y="396399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3394067" y="424974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0" idx="0"/>
          </p:cNvCxnSpPr>
          <p:nvPr/>
        </p:nvCxnSpPr>
        <p:spPr>
          <a:xfrm rot="5400000">
            <a:off x="7665100" y="4091620"/>
            <a:ext cx="5305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" name="Group 45"/>
          <p:cNvGrpSpPr/>
          <p:nvPr/>
        </p:nvGrpSpPr>
        <p:grpSpPr>
          <a:xfrm>
            <a:off x="6929454" y="4857760"/>
            <a:ext cx="2000264" cy="428628"/>
            <a:chOff x="6929454" y="4857760"/>
            <a:chExt cx="2000264" cy="428628"/>
          </a:xfrm>
        </p:grpSpPr>
        <p:sp>
          <p:nvSpPr>
            <p:cNvPr id="72" name="Rounded Rectangle 71"/>
            <p:cNvSpPr/>
            <p:nvPr/>
          </p:nvSpPr>
          <p:spPr>
            <a:xfrm>
              <a:off x="6929454" y="5072074"/>
              <a:ext cx="2000264" cy="2143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Georgia"/>
                  <a:cs typeface="Georgia"/>
                </a:rPr>
                <a:t>Reynaldo</a:t>
              </a:r>
              <a:endParaRPr lang="en-US" sz="140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929454" y="4857760"/>
              <a:ext cx="2000264" cy="21431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  <a:latin typeface="Georgia"/>
                  <a:cs typeface="Georgia"/>
                </a:rPr>
                <a:t>Caio</a:t>
              </a:r>
              <a:endParaRPr lang="en-US" sz="1400" dirty="0">
                <a:solidFill>
                  <a:schemeClr val="tx1"/>
                </a:solidFill>
                <a:latin typeface="Georgia"/>
                <a:cs typeface="Georgi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48525 0.1909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1042 L 2.5E-6 -0.0606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Mudanças</a:t>
            </a:r>
            <a:r>
              <a:rPr lang="en-US" dirty="0" smtClean="0"/>
              <a:t> – </a:t>
            </a:r>
            <a:r>
              <a:rPr lang="en-US" dirty="0" err="1" smtClean="0"/>
              <a:t>Cronograma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632523"/>
                </a:solidFill>
              </a:rPr>
              <a:t>Iteração</a:t>
            </a:r>
            <a:r>
              <a:rPr lang="en-US" dirty="0" smtClean="0">
                <a:solidFill>
                  <a:srgbClr val="632523"/>
                </a:solidFill>
              </a:rPr>
              <a:t> 5</a:t>
            </a:r>
          </a:p>
          <a:p>
            <a:pPr>
              <a:buNone/>
            </a:pPr>
            <a:endParaRPr lang="en-US" dirty="0" smtClean="0">
              <a:solidFill>
                <a:srgbClr val="632523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632523"/>
              </a:solidFill>
            </a:endParaRPr>
          </a:p>
          <a:p>
            <a:r>
              <a:rPr lang="en-US" dirty="0" err="1" smtClean="0">
                <a:solidFill>
                  <a:srgbClr val="632523"/>
                </a:solidFill>
              </a:rPr>
              <a:t>Iteração</a:t>
            </a:r>
            <a:r>
              <a:rPr lang="en-US" dirty="0" smtClean="0">
                <a:solidFill>
                  <a:srgbClr val="632523"/>
                </a:solidFill>
              </a:rPr>
              <a:t> 7</a:t>
            </a:r>
          </a:p>
          <a:p>
            <a:pPr>
              <a:buNone/>
            </a:pPr>
            <a:endParaRPr lang="en-US" dirty="0" smtClean="0">
              <a:solidFill>
                <a:srgbClr val="632523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632523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632523"/>
              </a:solidFill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1214414" y="3786190"/>
            <a:ext cx="2714644" cy="928694"/>
            <a:chOff x="4071934" y="2928934"/>
            <a:chExt cx="2714644" cy="928694"/>
          </a:xfrm>
        </p:grpSpPr>
        <p:sp>
          <p:nvSpPr>
            <p:cNvPr id="6" name="Rounded Rectangle 5"/>
            <p:cNvSpPr/>
            <p:nvPr/>
          </p:nvSpPr>
          <p:spPr>
            <a:xfrm>
              <a:off x="4214810" y="3071810"/>
              <a:ext cx="2571768" cy="785818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err="1" smtClean="0">
                  <a:solidFill>
                    <a:srgbClr val="632523"/>
                  </a:solidFill>
                  <a:latin typeface="Georgia"/>
                  <a:cs typeface="Georgia"/>
                </a:rPr>
                <a:t>Geração</a:t>
              </a:r>
              <a:r>
                <a:rPr lang="en-US" sz="2100" dirty="0" smtClean="0">
                  <a:solidFill>
                    <a:srgbClr val="632523"/>
                  </a:solidFill>
                  <a:latin typeface="Georgia"/>
                  <a:cs typeface="Georgia"/>
                </a:rPr>
                <a:t> </a:t>
              </a:r>
              <a:r>
                <a:rPr lang="en-US" sz="2100" dirty="0" err="1" smtClean="0">
                  <a:solidFill>
                    <a:srgbClr val="632523"/>
                  </a:solidFill>
                  <a:latin typeface="Georgia"/>
                  <a:cs typeface="Georgia"/>
                </a:rPr>
                <a:t>e</a:t>
              </a:r>
              <a:r>
                <a:rPr lang="en-US" sz="2100" dirty="0" smtClean="0">
                  <a:solidFill>
                    <a:srgbClr val="632523"/>
                  </a:solidFill>
                  <a:latin typeface="Georgia"/>
                  <a:cs typeface="Georgia"/>
                </a:rPr>
                <a:t> </a:t>
              </a:r>
              <a:r>
                <a:rPr lang="en-US" sz="2100" dirty="0" err="1" smtClean="0">
                  <a:solidFill>
                    <a:srgbClr val="632523"/>
                  </a:solidFill>
                  <a:latin typeface="Georgia"/>
                  <a:cs typeface="Georgia"/>
                </a:rPr>
                <a:t>Visulização</a:t>
              </a:r>
              <a:r>
                <a:rPr lang="en-US" sz="2100" dirty="0" smtClean="0">
                  <a:solidFill>
                    <a:srgbClr val="632523"/>
                  </a:solidFill>
                  <a:latin typeface="Georgia"/>
                  <a:cs typeface="Georgia"/>
                </a:rPr>
                <a:t> de Log</a:t>
              </a:r>
              <a:endParaRPr lang="en-US" sz="2100" dirty="0">
                <a:solidFill>
                  <a:srgbClr val="632523"/>
                </a:solidFill>
                <a:latin typeface="Georgia"/>
                <a:cs typeface="Georgia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1934" y="2928934"/>
              <a:ext cx="4064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17"/>
          <p:cNvGrpSpPr/>
          <p:nvPr/>
        </p:nvGrpSpPr>
        <p:grpSpPr>
          <a:xfrm>
            <a:off x="1236642" y="4808550"/>
            <a:ext cx="2692416" cy="906466"/>
            <a:chOff x="1236642" y="4808550"/>
            <a:chExt cx="2692416" cy="906466"/>
          </a:xfrm>
        </p:grpSpPr>
        <p:sp>
          <p:nvSpPr>
            <p:cNvPr id="12" name="Rounded Rectangle 11"/>
            <p:cNvSpPr/>
            <p:nvPr/>
          </p:nvSpPr>
          <p:spPr>
            <a:xfrm>
              <a:off x="1357290" y="4929198"/>
              <a:ext cx="2571768" cy="785818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sz="2100" dirty="0" smtClean="0">
                  <a:solidFill>
                    <a:srgbClr val="632523"/>
                  </a:solidFill>
                  <a:latin typeface="Georgia" pitchFamily="18" charset="0"/>
                </a:rPr>
                <a:t>Msg. </a:t>
              </a:r>
              <a:r>
                <a:rPr lang="en-US" sz="2100" dirty="0" err="1" smtClean="0">
                  <a:solidFill>
                    <a:srgbClr val="632523"/>
                  </a:solidFill>
                  <a:latin typeface="Georgia" pitchFamily="18" charset="0"/>
                </a:rPr>
                <a:t>organizador</a:t>
              </a:r>
              <a:r>
                <a:rPr lang="en-US" sz="2100" dirty="0" smtClean="0">
                  <a:solidFill>
                    <a:srgbClr val="632523"/>
                  </a:solidFill>
                  <a:latin typeface="Georgia" pitchFamily="18" charset="0"/>
                </a:rPr>
                <a:t> </a:t>
              </a:r>
              <a:r>
                <a:rPr lang="en-US" sz="2100" dirty="0" err="1" smtClean="0">
                  <a:solidFill>
                    <a:srgbClr val="632523"/>
                  </a:solidFill>
                  <a:latin typeface="Georgia" pitchFamily="18" charset="0"/>
                </a:rPr>
                <a:t>e</a:t>
              </a:r>
              <a:r>
                <a:rPr lang="en-US" sz="2100" dirty="0" smtClean="0">
                  <a:solidFill>
                    <a:srgbClr val="632523"/>
                  </a:solidFill>
                  <a:latin typeface="Georgia" pitchFamily="18" charset="0"/>
                </a:rPr>
                <a:t> </a:t>
              </a:r>
              <a:r>
                <a:rPr lang="en-US" sz="2100" dirty="0" err="1" smtClean="0">
                  <a:solidFill>
                    <a:srgbClr val="632523"/>
                  </a:solidFill>
                  <a:latin typeface="Georgia" pitchFamily="18" charset="0"/>
                </a:rPr>
                <a:t>participante</a:t>
              </a:r>
              <a:endParaRPr lang="en-US" sz="2100" dirty="0" smtClean="0">
                <a:solidFill>
                  <a:srgbClr val="632523"/>
                </a:solidFill>
                <a:latin typeface="Georgia" pitchFamily="18" charset="0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36642" y="4808550"/>
              <a:ext cx="4064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Rounded Rectangle 15"/>
          <p:cNvSpPr/>
          <p:nvPr/>
        </p:nvSpPr>
        <p:spPr>
          <a:xfrm>
            <a:off x="1384586" y="5929330"/>
            <a:ext cx="2571768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100" dirty="0" err="1" smtClean="0">
                <a:solidFill>
                  <a:srgbClr val="632523"/>
                </a:solidFill>
                <a:latin typeface="Georgia" pitchFamily="18" charset="0"/>
              </a:rPr>
              <a:t>Visualização</a:t>
            </a:r>
            <a:r>
              <a:rPr lang="en-US" sz="2100" dirty="0" smtClean="0">
                <a:solidFill>
                  <a:srgbClr val="632523"/>
                </a:solidFill>
                <a:latin typeface="Georgia" pitchFamily="18" charset="0"/>
              </a:rPr>
              <a:t> </a:t>
            </a:r>
            <a:r>
              <a:rPr lang="en-US" sz="2100" dirty="0" err="1" smtClean="0">
                <a:solidFill>
                  <a:srgbClr val="632523"/>
                </a:solidFill>
                <a:latin typeface="Georgia" pitchFamily="18" charset="0"/>
              </a:rPr>
              <a:t>e</a:t>
            </a:r>
            <a:r>
              <a:rPr lang="en-US" sz="2100" dirty="0" smtClean="0">
                <a:solidFill>
                  <a:srgbClr val="632523"/>
                </a:solidFill>
                <a:latin typeface="Georgia" pitchFamily="18" charset="0"/>
              </a:rPr>
              <a:t> </a:t>
            </a:r>
            <a:r>
              <a:rPr lang="en-US" sz="2100" dirty="0" err="1" smtClean="0">
                <a:solidFill>
                  <a:srgbClr val="632523"/>
                </a:solidFill>
                <a:latin typeface="Georgia" pitchFamily="18" charset="0"/>
              </a:rPr>
              <a:t>Inserção</a:t>
            </a:r>
            <a:r>
              <a:rPr lang="en-US" sz="2100" dirty="0" smtClean="0">
                <a:solidFill>
                  <a:srgbClr val="632523"/>
                </a:solidFill>
                <a:latin typeface="Georgia" pitchFamily="18" charset="0"/>
              </a:rPr>
              <a:t> de </a:t>
            </a:r>
            <a:r>
              <a:rPr lang="en-US" sz="2100" dirty="0" err="1" smtClean="0">
                <a:solidFill>
                  <a:srgbClr val="632523"/>
                </a:solidFill>
                <a:latin typeface="Georgia" pitchFamily="18" charset="0"/>
              </a:rPr>
              <a:t>dicas</a:t>
            </a:r>
            <a:endParaRPr lang="en-US" sz="2100" dirty="0" smtClean="0">
              <a:solidFill>
                <a:srgbClr val="632523"/>
              </a:solidFill>
              <a:latin typeface="Georgia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786454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3542 C 0.11945 0.03426 0.22691 0.0331 0.28282 -0.00625 C 0.33872 -0.0456 0.34219 -0.12662 0.3474 -0.2007 C 0.35261 -0.27477 0.34427 -0.39699 0.31407 -0.4507 C 0.28386 -0.5044 0.21927 -0.50857 0.16615 -0.52292 C 0.11302 -0.53727 0.05417 -0.53704 -0.00468 -0.53681 " pathEditMode="relative" rAng="0" ptsTypes="aaaa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28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Mudanças</a:t>
            </a:r>
            <a:r>
              <a:rPr lang="en-US" dirty="0" smtClean="0"/>
              <a:t> – </a:t>
            </a:r>
            <a:r>
              <a:rPr lang="en-US" dirty="0" err="1" smtClean="0"/>
              <a:t>Processo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500298" y="3000372"/>
            <a:ext cx="3357586" cy="360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500298" y="4929198"/>
            <a:ext cx="3357586" cy="360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632523"/>
                </a:solidFill>
              </a:rPr>
              <a:t>Prototipagem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e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Implementação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em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paralelo</a:t>
            </a:r>
            <a:endParaRPr lang="en-US" dirty="0">
              <a:solidFill>
                <a:srgbClr val="632523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429132"/>
            <a:ext cx="1300593" cy="13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42886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59202 -0.00532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-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59514 0.00093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Defesa do Segundo Release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mtClean="0"/>
              <a:t>Camila Sá e Lailson Bandeira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Mudanças</a:t>
            </a:r>
            <a:r>
              <a:rPr lang="en-US" dirty="0" smtClean="0"/>
              <a:t> – </a:t>
            </a:r>
            <a:r>
              <a:rPr lang="en-US" dirty="0" err="1" smtClean="0"/>
              <a:t>Processo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571736" y="3857628"/>
            <a:ext cx="3071834" cy="360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632523"/>
                </a:solidFill>
              </a:rPr>
              <a:t>Prototipagem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e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Implementação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i="1" dirty="0" err="1" smtClean="0">
                <a:solidFill>
                  <a:srgbClr val="A01D2D"/>
                </a:solidFill>
              </a:rPr>
              <a:t>sequenciais</a:t>
            </a:r>
            <a:endParaRPr lang="en-US" i="1" dirty="0">
              <a:solidFill>
                <a:srgbClr val="A01D2D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429132"/>
            <a:ext cx="1300593" cy="13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3148" y="239076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53542 -0.13657 " pathEditMode="relative" ptsTypes="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0.03149 C -0.09774 0.01968 -0.18941 0.00787 -0.26024 0.00093 C -0.33108 -0.00601 -0.37066 -0.00879 -0.43108 -0.01018 C -0.49149 -0.01157 -0.57969 -0.025 -0.62274 -0.0074 C -0.6658 0.01019 -0.6783 0.075 -0.68941 0.09537 C -0.70052 0.11574 -0.69497 0.11528 -0.68941 0.11482 " pathEditMode="relative" rAng="0" ptsTypes="aaaaaA">
                                      <p:cBhvr>
                                        <p:cTn id="1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941 0.11482 L -0.07049 0.1157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-0.13657 L 0.11163 -0.1365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Mudanças</a:t>
            </a:r>
            <a:r>
              <a:rPr lang="en-US" dirty="0" smtClean="0"/>
              <a:t> – </a:t>
            </a:r>
            <a:r>
              <a:rPr lang="en-US" dirty="0" err="1" smtClean="0"/>
              <a:t>Processo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32523"/>
                </a:solidFill>
              </a:rPr>
              <a:t>Plano </a:t>
            </a:r>
            <a:r>
              <a:rPr lang="en-US" dirty="0" err="1" smtClean="0">
                <a:solidFill>
                  <a:srgbClr val="632523"/>
                </a:solidFill>
              </a:rPr>
              <a:t>da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Iteração</a:t>
            </a:r>
            <a:r>
              <a:rPr lang="en-US" dirty="0" smtClean="0">
                <a:solidFill>
                  <a:srgbClr val="632523"/>
                </a:solidFill>
              </a:rPr>
              <a:t>:</a:t>
            </a:r>
            <a:endParaRPr lang="en-US" dirty="0">
              <a:solidFill>
                <a:srgbClr val="63252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131106"/>
            <a:ext cx="2141529" cy="214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88275" y="5274246"/>
            <a:ext cx="207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632523"/>
                </a:solidFill>
                <a:latin typeface="Georgia" pitchFamily="18" charset="0"/>
              </a:rPr>
              <a:t>Plano de </a:t>
            </a:r>
            <a:r>
              <a:rPr lang="en-US" i="1" dirty="0" err="1" smtClean="0">
                <a:solidFill>
                  <a:srgbClr val="632523"/>
                </a:solidFill>
                <a:latin typeface="Georgia" pitchFamily="18" charset="0"/>
              </a:rPr>
              <a:t>Iteração</a:t>
            </a:r>
            <a:endParaRPr lang="en-US" i="1" dirty="0">
              <a:solidFill>
                <a:srgbClr val="632523"/>
              </a:solidFill>
              <a:latin typeface="Georgia" pitchFamily="18" charset="0"/>
            </a:endParaRPr>
          </a:p>
        </p:txBody>
      </p:sp>
      <p:pic>
        <p:nvPicPr>
          <p:cNvPr id="6" name="Picture 4" descr="E:\lightbox\us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559602"/>
            <a:ext cx="1214446" cy="1214446"/>
          </a:xfrm>
          <a:prstGeom prst="rect">
            <a:avLst/>
          </a:prstGeom>
          <a:noFill/>
        </p:spPr>
      </p:pic>
      <p:pic>
        <p:nvPicPr>
          <p:cNvPr id="7" name="Picture 4" descr="E:\lightbox\us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916924"/>
            <a:ext cx="1214446" cy="1214446"/>
          </a:xfrm>
          <a:prstGeom prst="rect">
            <a:avLst/>
          </a:prstGeom>
          <a:noFill/>
        </p:spPr>
      </p:pic>
      <p:pic>
        <p:nvPicPr>
          <p:cNvPr id="8" name="Picture 4" descr="E:\lightbox\us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920122"/>
            <a:ext cx="1214446" cy="12144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91200" y="1590662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632523"/>
                </a:solidFill>
                <a:latin typeface="Georgia" pitchFamily="18" charset="0"/>
              </a:rPr>
              <a:t>colaboração</a:t>
            </a:r>
            <a:r>
              <a:rPr lang="en-US" sz="3200" dirty="0" smtClean="0">
                <a:solidFill>
                  <a:srgbClr val="632523"/>
                </a:solidFill>
                <a:latin typeface="Georgia" pitchFamily="18" charset="0"/>
              </a:rPr>
              <a:t> das </a:t>
            </a:r>
            <a:r>
              <a:rPr lang="en-US" sz="3200" dirty="0" err="1" smtClean="0">
                <a:solidFill>
                  <a:srgbClr val="632523"/>
                </a:solidFill>
                <a:latin typeface="Georgia" pitchFamily="18" charset="0"/>
              </a:rPr>
              <a:t>duplas</a:t>
            </a:r>
            <a:endParaRPr lang="en-US" sz="3200" dirty="0">
              <a:solidFill>
                <a:srgbClr val="632523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Mudanças – Usabilidade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32523"/>
                </a:solidFill>
              </a:rPr>
              <a:t>To Do </a:t>
            </a:r>
            <a:r>
              <a:rPr lang="en-US" dirty="0" err="1" smtClean="0">
                <a:solidFill>
                  <a:srgbClr val="632523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632523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632523"/>
                </a:solidFill>
                <a:sym typeface="Wingdings" pitchFamily="2" charset="2"/>
              </a:rPr>
              <a:t>Lista</a:t>
            </a:r>
            <a:r>
              <a:rPr lang="en-US" dirty="0" smtClean="0">
                <a:solidFill>
                  <a:srgbClr val="632523"/>
                </a:solidFill>
                <a:sym typeface="Wingdings" pitchFamily="2" charset="2"/>
              </a:rPr>
              <a:t> de </a:t>
            </a:r>
            <a:r>
              <a:rPr lang="en-US" dirty="0" err="1" smtClean="0">
                <a:solidFill>
                  <a:srgbClr val="632523"/>
                </a:solidFill>
                <a:sym typeface="Wingdings" pitchFamily="2" charset="2"/>
              </a:rPr>
              <a:t>Atividades</a:t>
            </a:r>
            <a:endParaRPr lang="en-US" dirty="0" smtClean="0">
              <a:solidFill>
                <a:srgbClr val="632523"/>
              </a:solidFill>
              <a:sym typeface="Wingdings" pitchFamily="2" charset="2"/>
            </a:endParaRPr>
          </a:p>
          <a:p>
            <a:endParaRPr lang="en-US" dirty="0" smtClean="0">
              <a:solidFill>
                <a:srgbClr val="632523"/>
              </a:solidFill>
              <a:sym typeface="Wingdings" pitchFamily="2" charset="2"/>
            </a:endParaRPr>
          </a:p>
          <a:p>
            <a:endParaRPr lang="en-US" dirty="0" smtClean="0">
              <a:solidFill>
                <a:srgbClr val="632523"/>
              </a:solidFill>
              <a:sym typeface="Wingdings" pitchFamily="2" charset="2"/>
            </a:endParaRPr>
          </a:p>
        </p:txBody>
      </p:sp>
      <p:pic>
        <p:nvPicPr>
          <p:cNvPr id="4" name="Picture 8" descr="E:\lightbox\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60603">
            <a:off x="6367427" y="1723965"/>
            <a:ext cx="1207220" cy="1207220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2000232" y="5143536"/>
          <a:ext cx="4500594" cy="200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59863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  <a:sym typeface="Wingdings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  <a:sym typeface="Wingdings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  <a:sym typeface="Wingdings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Edições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 São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possíveis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quando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usuário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clica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cima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 do campo a ser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Georgia"/>
                <a:ea typeface="+mn-ea"/>
                <a:cs typeface="Georgia"/>
                <a:sym typeface="Wingdings" pitchFamily="2" charset="2"/>
              </a:rPr>
              <a:t>alterado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632523"/>
              </a:solidFill>
              <a:effectLst/>
              <a:uLnTx/>
              <a:uFillTx/>
              <a:latin typeface="Georgia"/>
              <a:ea typeface="+mn-ea"/>
              <a:cs typeface="Georgia"/>
              <a:sym typeface="Wingdings" pitchFamily="2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ea typeface="+mn-ea"/>
              <a:cs typeface="Georgia"/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069" y="5130241"/>
            <a:ext cx="823815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632523"/>
                </a:solidFill>
                <a:latin typeface="Georgia" pitchFamily="18" charset="0"/>
                <a:sym typeface="Wingdings" pitchFamily="2" charset="2"/>
              </a:rPr>
              <a:t>  </a:t>
            </a:r>
            <a:r>
              <a:rPr lang="en-US" sz="3200" dirty="0" err="1" smtClean="0">
                <a:solidFill>
                  <a:srgbClr val="632523"/>
                </a:solidFill>
                <a:latin typeface="Georgia" pitchFamily="18" charset="0"/>
                <a:sym typeface="Wingdings" pitchFamily="2" charset="2"/>
              </a:rPr>
              <a:t>Passo-a-passo</a:t>
            </a:r>
            <a:r>
              <a:rPr lang="en-US" sz="3200" dirty="0" smtClean="0">
                <a:solidFill>
                  <a:srgbClr val="632523"/>
                </a:solidFill>
                <a:latin typeface="Georgia" pitchFamily="18" charset="0"/>
                <a:sym typeface="Wingdings" pitchFamily="2" charset="2"/>
              </a:rPr>
              <a:t> (tour </a:t>
            </a:r>
            <a:r>
              <a:rPr lang="en-US" sz="3200" dirty="0" err="1" smtClean="0">
                <a:solidFill>
                  <a:srgbClr val="632523"/>
                </a:solidFill>
                <a:latin typeface="Georgia" pitchFamily="18" charset="0"/>
                <a:sym typeface="Wingdings" pitchFamily="2" charset="2"/>
              </a:rPr>
              <a:t>inicial</a:t>
            </a:r>
            <a:r>
              <a:rPr lang="en-US" sz="3200" dirty="0" smtClean="0">
                <a:solidFill>
                  <a:srgbClr val="632523"/>
                </a:solidFill>
                <a:latin typeface="Georgia" pitchFamily="18" charset="0"/>
                <a:sym typeface="Wingdings" pitchFamily="2" charset="2"/>
              </a:rPr>
              <a:t>) </a:t>
            </a:r>
            <a:r>
              <a:rPr lang="en-US" sz="3200" dirty="0" err="1" smtClean="0">
                <a:solidFill>
                  <a:srgbClr val="632523"/>
                </a:solidFill>
                <a:latin typeface="Georgia" pitchFamily="18" charset="0"/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rgbClr val="632523"/>
                </a:solidFill>
                <a:latin typeface="Georgia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632523"/>
                </a:solidFill>
                <a:latin typeface="Georgia" pitchFamily="18" charset="0"/>
                <a:sym typeface="Wingdings" pitchFamily="2" charset="2"/>
              </a:rPr>
              <a:t>Confirmado</a:t>
            </a:r>
            <a:endParaRPr lang="en-US" sz="3200" dirty="0">
              <a:solidFill>
                <a:srgbClr val="632523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1">
        <p:bldAsOne/>
      </p:bldGraphic>
      <p:bldP spid="7" grpId="1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Visão do Status do Projeto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537" y="1356835"/>
            <a:ext cx="8570927" cy="550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pt-BR" dirty="0" smtClean="0">
                <a:solidFill>
                  <a:srgbClr val="632523"/>
                </a:solidFill>
              </a:rPr>
              <a:t>Sistema para evitar spam</a:t>
            </a:r>
            <a:endParaRPr lang="en-US" dirty="0" smtClean="0">
              <a:solidFill>
                <a:srgbClr val="632523"/>
              </a:solidFill>
            </a:endParaRPr>
          </a:p>
          <a:p>
            <a:pPr lvl="0"/>
            <a:r>
              <a:rPr lang="pt-BR" dirty="0" smtClean="0">
                <a:solidFill>
                  <a:srgbClr val="632523"/>
                </a:solidFill>
              </a:rPr>
              <a:t>Calendário ser estimado a partir de outros calendários</a:t>
            </a:r>
            <a:endParaRPr lang="en-US" dirty="0" smtClean="0">
              <a:solidFill>
                <a:srgbClr val="632523"/>
              </a:solidFill>
            </a:endParaRPr>
          </a:p>
          <a:p>
            <a:pPr lvl="0"/>
            <a:r>
              <a:rPr lang="pt-BR" dirty="0" smtClean="0">
                <a:solidFill>
                  <a:srgbClr val="632523"/>
                </a:solidFill>
              </a:rPr>
              <a:t>Lista de músicas para a festa</a:t>
            </a:r>
            <a:endParaRPr lang="en-US" dirty="0" smtClean="0">
              <a:solidFill>
                <a:srgbClr val="632523"/>
              </a:solidFill>
            </a:endParaRPr>
          </a:p>
          <a:p>
            <a:pPr lvl="0"/>
            <a:r>
              <a:rPr lang="pt-BR" dirty="0" smtClean="0">
                <a:solidFill>
                  <a:srgbClr val="632523"/>
                </a:solidFill>
              </a:rPr>
              <a:t>Diário da festa</a:t>
            </a:r>
            <a:endParaRPr lang="en-US" dirty="0" smtClean="0">
              <a:solidFill>
                <a:srgbClr val="632523"/>
              </a:solidFill>
            </a:endParaRPr>
          </a:p>
          <a:p>
            <a:pPr lvl="0"/>
            <a:r>
              <a:rPr lang="pt-BR" dirty="0" smtClean="0">
                <a:solidFill>
                  <a:srgbClr val="632523"/>
                </a:solidFill>
              </a:rPr>
              <a:t>Mensagens dos prestadores entre si</a:t>
            </a:r>
          </a:p>
          <a:p>
            <a:pPr lvl="0"/>
            <a:r>
              <a:rPr lang="pt-BR" dirty="0" smtClean="0">
                <a:solidFill>
                  <a:srgbClr val="632523"/>
                </a:solidFill>
              </a:rPr>
              <a:t>Mensagens entre os convidados e os organizadores de eventos</a:t>
            </a:r>
          </a:p>
          <a:p>
            <a:pPr lvl="0"/>
            <a:r>
              <a:rPr lang="pt-BR" dirty="0" smtClean="0">
                <a:solidFill>
                  <a:srgbClr val="632523"/>
                </a:solidFill>
              </a:rPr>
              <a:t>Mandar e-mail para convidar empresas</a:t>
            </a:r>
          </a:p>
          <a:p>
            <a:pPr lvl="0"/>
            <a:r>
              <a:rPr lang="pt-BR" dirty="0" smtClean="0">
                <a:solidFill>
                  <a:srgbClr val="632523"/>
                </a:solidFill>
              </a:rPr>
              <a:t>Mandar e-mail para lembrar atividades</a:t>
            </a:r>
          </a:p>
          <a:p>
            <a:pPr lvl="0"/>
            <a:r>
              <a:rPr lang="pt-BR" dirty="0" smtClean="0">
                <a:solidFill>
                  <a:srgbClr val="632523"/>
                </a:solidFill>
              </a:rPr>
              <a:t>Criar diversos perfis para orçamentos</a:t>
            </a:r>
          </a:p>
          <a:p>
            <a:pPr lvl="0"/>
            <a:r>
              <a:rPr lang="pt-BR" dirty="0" smtClean="0">
                <a:solidFill>
                  <a:srgbClr val="632523"/>
                </a:solidFill>
              </a:rPr>
              <a:t>...</a:t>
            </a:r>
            <a:endParaRPr lang="en-US" dirty="0">
              <a:solidFill>
                <a:srgbClr val="63252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Dúvidas?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b="13966"/>
          <a:stretch>
            <a:fillRect/>
          </a:stretch>
        </p:blipFill>
        <p:spPr bwMode="auto">
          <a:xfrm>
            <a:off x="1000100" y="1857364"/>
            <a:ext cx="6981825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Equipe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None/>
            </a:pPr>
            <a:r>
              <a:rPr lang="pt-BR" smtClean="0">
                <a:solidFill>
                  <a:srgbClr val="632523"/>
                </a:solidFill>
              </a:rPr>
              <a:t>Bruno Mihira</a:t>
            </a:r>
          </a:p>
          <a:p>
            <a:pPr>
              <a:buNone/>
            </a:pPr>
            <a:r>
              <a:rPr lang="pt-BR" smtClean="0">
                <a:solidFill>
                  <a:srgbClr val="632523"/>
                </a:solidFill>
              </a:rPr>
              <a:t>Bruno Sampaio</a:t>
            </a:r>
          </a:p>
          <a:p>
            <a:pPr>
              <a:buNone/>
            </a:pPr>
            <a:r>
              <a:rPr lang="pt-BR" smtClean="0">
                <a:solidFill>
                  <a:srgbClr val="632523"/>
                </a:solidFill>
              </a:rPr>
              <a:t>Camila Sá</a:t>
            </a:r>
          </a:p>
          <a:p>
            <a:pPr>
              <a:buNone/>
            </a:pPr>
            <a:r>
              <a:rPr lang="pt-BR" smtClean="0">
                <a:solidFill>
                  <a:srgbClr val="632523"/>
                </a:solidFill>
              </a:rPr>
              <a:t>Caio McIntyre</a:t>
            </a:r>
          </a:p>
          <a:p>
            <a:pPr>
              <a:buNone/>
            </a:pPr>
            <a:r>
              <a:rPr lang="pt-BR" smtClean="0">
                <a:solidFill>
                  <a:srgbClr val="632523"/>
                </a:solidFill>
              </a:rPr>
              <a:t>Diego Lima</a:t>
            </a:r>
          </a:p>
          <a:p>
            <a:pPr>
              <a:buNone/>
            </a:pPr>
            <a:r>
              <a:rPr lang="pt-BR" smtClean="0">
                <a:solidFill>
                  <a:srgbClr val="632523"/>
                </a:solidFill>
              </a:rPr>
              <a:t>Eduardo Ferreira</a:t>
            </a:r>
          </a:p>
          <a:p>
            <a:pPr>
              <a:buNone/>
            </a:pPr>
            <a:r>
              <a:rPr lang="pt-BR" smtClean="0">
                <a:solidFill>
                  <a:srgbClr val="632523"/>
                </a:solidFill>
              </a:rPr>
              <a:t>Emanuel Ferreira</a:t>
            </a:r>
          </a:p>
          <a:p>
            <a:pPr>
              <a:buNone/>
            </a:pPr>
            <a:r>
              <a:rPr lang="pt-BR" smtClean="0">
                <a:solidFill>
                  <a:srgbClr val="632523"/>
                </a:solidFill>
              </a:rPr>
              <a:t>Gileno Alves</a:t>
            </a:r>
          </a:p>
          <a:p>
            <a:pPr>
              <a:buNone/>
            </a:pPr>
            <a:r>
              <a:rPr lang="pt-BR" smtClean="0">
                <a:solidFill>
                  <a:srgbClr val="632523"/>
                </a:solidFill>
              </a:rPr>
              <a:t>Guilherme Carvalho</a:t>
            </a:r>
          </a:p>
          <a:p>
            <a:pPr>
              <a:buNone/>
            </a:pPr>
            <a:r>
              <a:rPr lang="pt-BR" smtClean="0">
                <a:solidFill>
                  <a:srgbClr val="632523"/>
                </a:solidFill>
              </a:rPr>
              <a:t>Lailson Bandeira</a:t>
            </a:r>
          </a:p>
          <a:p>
            <a:pPr>
              <a:buNone/>
            </a:pPr>
            <a:r>
              <a:rPr lang="pt-BR" smtClean="0">
                <a:solidFill>
                  <a:srgbClr val="632523"/>
                </a:solidFill>
              </a:rPr>
              <a:t>Rafael Arôxa</a:t>
            </a:r>
          </a:p>
          <a:p>
            <a:pPr>
              <a:buNone/>
            </a:pPr>
            <a:r>
              <a:rPr lang="pt-BR" smtClean="0">
                <a:solidFill>
                  <a:srgbClr val="632523"/>
                </a:solidFill>
              </a:rPr>
              <a:t>Reynaldo Tibúrcio</a:t>
            </a:r>
          </a:p>
          <a:p>
            <a:pPr>
              <a:buNone/>
            </a:pPr>
            <a:r>
              <a:rPr lang="pt-BR" smtClean="0">
                <a:solidFill>
                  <a:srgbClr val="632523"/>
                </a:solidFill>
              </a:rPr>
              <a:t>Sérgio Fontes </a:t>
            </a:r>
            <a:r>
              <a:rPr lang="pt-BR" sz="1800" smtClean="0">
                <a:solidFill>
                  <a:srgbClr val="632523"/>
                </a:solidFill>
              </a:rPr>
              <a:t>(Designer)</a:t>
            </a:r>
          </a:p>
          <a:p>
            <a:pPr>
              <a:buNone/>
            </a:pPr>
            <a:r>
              <a:rPr lang="pt-BR" smtClean="0">
                <a:solidFill>
                  <a:srgbClr val="632523"/>
                </a:solidFill>
              </a:rPr>
              <a:t>Ygor Rodrigues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632523"/>
                </a:solidFill>
              </a:rPr>
              <a:t>Problema</a:t>
            </a:r>
            <a:endParaRPr lang="en-US" dirty="0" smtClean="0">
              <a:solidFill>
                <a:srgbClr val="632523"/>
              </a:solidFill>
            </a:endParaRPr>
          </a:p>
          <a:p>
            <a:r>
              <a:rPr lang="en-US" dirty="0" err="1" smtClean="0">
                <a:solidFill>
                  <a:srgbClr val="632523"/>
                </a:solidFill>
              </a:rPr>
              <a:t>Atores</a:t>
            </a:r>
            <a:endParaRPr lang="en-US" dirty="0" smtClean="0">
              <a:solidFill>
                <a:srgbClr val="632523"/>
              </a:solidFill>
            </a:endParaRPr>
          </a:p>
          <a:p>
            <a:r>
              <a:rPr lang="en-US" dirty="0" err="1" smtClean="0">
                <a:solidFill>
                  <a:srgbClr val="632523"/>
                </a:solidFill>
              </a:rPr>
              <a:t>Funcionalidades</a:t>
            </a:r>
            <a:endParaRPr lang="en-US" dirty="0" smtClean="0">
              <a:solidFill>
                <a:srgbClr val="632523"/>
              </a:solidFill>
            </a:endParaRPr>
          </a:p>
          <a:p>
            <a:r>
              <a:rPr lang="en-US" dirty="0" err="1" smtClean="0">
                <a:solidFill>
                  <a:srgbClr val="632523"/>
                </a:solidFill>
              </a:rPr>
              <a:t>Atividades</a:t>
            </a:r>
            <a:r>
              <a:rPr lang="en-US" dirty="0" smtClean="0">
                <a:solidFill>
                  <a:srgbClr val="632523"/>
                </a:solidFill>
              </a:rPr>
              <a:t> das </a:t>
            </a:r>
            <a:r>
              <a:rPr lang="en-US" dirty="0" err="1" smtClean="0">
                <a:solidFill>
                  <a:srgbClr val="632523"/>
                </a:solidFill>
              </a:rPr>
              <a:t>Próximas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Iterações</a:t>
            </a:r>
            <a:endParaRPr lang="en-US" dirty="0" smtClean="0">
              <a:solidFill>
                <a:srgbClr val="632523"/>
              </a:solidFill>
            </a:endParaRPr>
          </a:p>
          <a:p>
            <a:r>
              <a:rPr lang="en-US" dirty="0" err="1" smtClean="0">
                <a:solidFill>
                  <a:srgbClr val="632523"/>
                </a:solidFill>
              </a:rPr>
              <a:t>Mudanças</a:t>
            </a:r>
            <a:endParaRPr lang="en-US" dirty="0" smtClean="0">
              <a:solidFill>
                <a:srgbClr val="632523"/>
              </a:solidFill>
            </a:endParaRPr>
          </a:p>
          <a:p>
            <a:r>
              <a:rPr lang="en-US" dirty="0" smtClean="0">
                <a:solidFill>
                  <a:srgbClr val="632523"/>
                </a:solidFill>
              </a:rPr>
              <a:t>Status </a:t>
            </a:r>
            <a:r>
              <a:rPr lang="en-US" dirty="0" err="1" smtClean="0">
                <a:solidFill>
                  <a:srgbClr val="632523"/>
                </a:solidFill>
              </a:rPr>
              <a:t>Atual</a:t>
            </a:r>
            <a:endParaRPr lang="en-US" dirty="0" smtClean="0">
              <a:solidFill>
                <a:srgbClr val="632523"/>
              </a:solidFill>
            </a:endParaRPr>
          </a:p>
          <a:p>
            <a:r>
              <a:rPr lang="en-US" dirty="0" smtClean="0">
                <a:solidFill>
                  <a:srgbClr val="632523"/>
                </a:solidFill>
              </a:rPr>
              <a:t>O </a:t>
            </a:r>
            <a:r>
              <a:rPr lang="en-US" dirty="0" err="1" smtClean="0">
                <a:solidFill>
                  <a:srgbClr val="632523"/>
                </a:solidFill>
              </a:rPr>
              <a:t>que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Não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Vamos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Fazer</a:t>
            </a:r>
            <a:r>
              <a:rPr lang="en-US" dirty="0" smtClean="0">
                <a:solidFill>
                  <a:srgbClr val="632523"/>
                </a:solidFill>
              </a:rPr>
              <a:t>…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632523"/>
                </a:solidFill>
              </a:rPr>
              <a:t>Para </a:t>
            </a:r>
            <a:r>
              <a:rPr lang="en-US" dirty="0" err="1" smtClean="0">
                <a:solidFill>
                  <a:srgbClr val="632523"/>
                </a:solidFill>
              </a:rPr>
              <a:t>pessoas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sem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experiência</a:t>
            </a:r>
            <a:r>
              <a:rPr lang="en-US" dirty="0" smtClean="0">
                <a:solidFill>
                  <a:srgbClr val="632523"/>
                </a:solidFill>
              </a:rPr>
              <a:t>, </a:t>
            </a:r>
            <a:r>
              <a:rPr lang="en-US" dirty="0" err="1" smtClean="0">
                <a:solidFill>
                  <a:srgbClr val="632523"/>
                </a:solidFill>
              </a:rPr>
              <a:t>organizar</a:t>
            </a:r>
            <a:r>
              <a:rPr lang="en-US" dirty="0" smtClean="0">
                <a:solidFill>
                  <a:srgbClr val="632523"/>
                </a:solidFill>
              </a:rPr>
              <a:t> um </a:t>
            </a:r>
            <a:r>
              <a:rPr lang="en-US" dirty="0" err="1" smtClean="0">
                <a:solidFill>
                  <a:srgbClr val="632523"/>
                </a:solidFill>
              </a:rPr>
              <a:t>grande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evento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pode</a:t>
            </a:r>
            <a:r>
              <a:rPr lang="en-US" dirty="0" smtClean="0">
                <a:solidFill>
                  <a:srgbClr val="632523"/>
                </a:solidFill>
              </a:rPr>
              <a:t> ser um </a:t>
            </a:r>
            <a:r>
              <a:rPr lang="en-US" dirty="0" err="1" smtClean="0">
                <a:solidFill>
                  <a:srgbClr val="632523"/>
                </a:solidFill>
              </a:rPr>
              <a:t>pesadelo</a:t>
            </a:r>
            <a:r>
              <a:rPr lang="en-US" dirty="0" smtClean="0">
                <a:solidFill>
                  <a:srgbClr val="632523"/>
                </a:solidFill>
              </a:rPr>
              <a:t>…</a:t>
            </a:r>
            <a:endParaRPr lang="en-US" dirty="0">
              <a:solidFill>
                <a:srgbClr val="632523"/>
              </a:solidFill>
            </a:endParaRPr>
          </a:p>
        </p:txBody>
      </p:sp>
      <p:pic>
        <p:nvPicPr>
          <p:cNvPr id="7" name="Picture 6" descr="562946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6314">
            <a:off x="1485900" y="1769863"/>
            <a:ext cx="6172200" cy="4110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866900" y="6096000"/>
            <a:ext cx="5410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É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difícil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saber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tudo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que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será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necessário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…</a:t>
            </a:r>
            <a:endParaRPr lang="en-US" i="1" dirty="0">
              <a:solidFill>
                <a:srgbClr val="632523"/>
              </a:solidFill>
              <a:latin typeface="Georgia"/>
              <a:cs typeface="Georgia"/>
            </a:endParaRPr>
          </a:p>
        </p:txBody>
      </p:sp>
      <p:pic>
        <p:nvPicPr>
          <p:cNvPr id="11" name="Picture 10" descr="865668-0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412" y="1600200"/>
            <a:ext cx="6182280" cy="422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333500" y="6096000"/>
            <a:ext cx="6477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É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difícil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encontrar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prestadores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,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fornecedores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e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serviços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…</a:t>
            </a:r>
            <a:endParaRPr lang="en-US" i="1" dirty="0">
              <a:solidFill>
                <a:srgbClr val="632523"/>
              </a:solidFill>
              <a:latin typeface="Georgia"/>
              <a:cs typeface="Georgia"/>
            </a:endParaRPr>
          </a:p>
        </p:txBody>
      </p:sp>
      <p:pic>
        <p:nvPicPr>
          <p:cNvPr id="13" name="Picture 12" descr="sb10069754ba-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0523">
            <a:off x="1524000" y="1778309"/>
            <a:ext cx="5892800" cy="3924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333500" y="6107668"/>
            <a:ext cx="65913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…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e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quando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se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encontra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,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é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difícil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saber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quais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são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os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melhores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…</a:t>
            </a:r>
            <a:endParaRPr lang="en-US" i="1" dirty="0">
              <a:solidFill>
                <a:srgbClr val="632523"/>
              </a:solidFill>
              <a:latin typeface="Georgia"/>
              <a:cs typeface="Georgia"/>
            </a:endParaRPr>
          </a:p>
        </p:txBody>
      </p:sp>
      <p:pic>
        <p:nvPicPr>
          <p:cNvPr id="15" name="Picture 14" descr="200410097-0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2496">
            <a:off x="1856981" y="1492789"/>
            <a:ext cx="5798793" cy="4352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276350" y="6107668"/>
            <a:ext cx="65913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É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difícil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saber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quando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cada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coisa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deve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ser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feita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…</a:t>
            </a:r>
            <a:endParaRPr lang="en-US" i="1" dirty="0">
              <a:solidFill>
                <a:srgbClr val="632523"/>
              </a:solidFill>
              <a:latin typeface="Georgia"/>
              <a:cs typeface="Georgia"/>
            </a:endParaRPr>
          </a:p>
        </p:txBody>
      </p:sp>
      <p:pic>
        <p:nvPicPr>
          <p:cNvPr id="17" name="Picture 16" descr="8011970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69452">
            <a:off x="1752600" y="1751827"/>
            <a:ext cx="5880100" cy="3927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833438" y="6096000"/>
            <a:ext cx="74771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E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é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difícil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coordenar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os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serviços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realizados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por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diferentes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empresas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…</a:t>
            </a:r>
            <a:endParaRPr lang="en-US" i="1" dirty="0">
              <a:solidFill>
                <a:srgbClr val="632523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8" grpId="0"/>
      <p:bldP spid="8" grpId="1"/>
      <p:bldP spid="12" grpId="0"/>
      <p:bldP spid="12" grpId="1"/>
      <p:bldP spid="14" grpId="0"/>
      <p:bldP spid="14" grpId="1"/>
      <p:bldP spid="16" grpId="0"/>
      <p:bldP spid="16" grpId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rgbClr val="632523"/>
                </a:solidFill>
              </a:rPr>
              <a:t>Em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eventos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coletivos</a:t>
            </a:r>
            <a:r>
              <a:rPr lang="en-US" dirty="0" smtClean="0">
                <a:solidFill>
                  <a:srgbClr val="632523"/>
                </a:solidFill>
              </a:rPr>
              <a:t>, </a:t>
            </a:r>
            <a:r>
              <a:rPr lang="en-US" dirty="0" err="1" smtClean="0">
                <a:solidFill>
                  <a:srgbClr val="632523"/>
                </a:solidFill>
              </a:rPr>
              <a:t>é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ainda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pior</a:t>
            </a:r>
            <a:r>
              <a:rPr lang="en-US" dirty="0" smtClean="0">
                <a:solidFill>
                  <a:srgbClr val="632523"/>
                </a:solidFill>
              </a:rPr>
              <a:t>… </a:t>
            </a:r>
            <a:endParaRPr lang="en-US" dirty="0">
              <a:solidFill>
                <a:srgbClr val="632523"/>
              </a:solidFill>
            </a:endParaRPr>
          </a:p>
        </p:txBody>
      </p:sp>
      <p:pic>
        <p:nvPicPr>
          <p:cNvPr id="5" name="Picture 4" descr="200462364-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522">
            <a:off x="1981200" y="1595792"/>
            <a:ext cx="5600700" cy="4203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33438" y="6096000"/>
            <a:ext cx="74771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É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difícil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ouvir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a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opinião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de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todos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…</a:t>
            </a:r>
            <a:endParaRPr lang="en-US" i="1" dirty="0">
              <a:solidFill>
                <a:srgbClr val="632523"/>
              </a:solidFill>
              <a:latin typeface="Georgia"/>
              <a:cs typeface="Georgia"/>
            </a:endParaRPr>
          </a:p>
        </p:txBody>
      </p:sp>
      <p:pic>
        <p:nvPicPr>
          <p:cNvPr id="7" name="Picture 6" descr="sb10069865b-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3689">
            <a:off x="1809685" y="1689861"/>
            <a:ext cx="5943600" cy="4093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33438" y="6096000"/>
            <a:ext cx="74771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É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difícil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controlar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as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atividades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de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cada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organizador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…</a:t>
            </a:r>
            <a:endParaRPr lang="en-US" i="1" dirty="0">
              <a:solidFill>
                <a:srgbClr val="632523"/>
              </a:solidFill>
              <a:latin typeface="Georgia"/>
              <a:cs typeface="Georgia"/>
            </a:endParaRPr>
          </a:p>
        </p:txBody>
      </p:sp>
      <p:pic>
        <p:nvPicPr>
          <p:cNvPr id="9" name="Picture 8" descr="200395138-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9616">
            <a:off x="3039204" y="1427955"/>
            <a:ext cx="3379032" cy="4578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38200" y="6096000"/>
            <a:ext cx="74771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Sempre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há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a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possibilidade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de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contratar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alguém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…</a:t>
            </a:r>
            <a:endParaRPr lang="en-US" i="1" dirty="0">
              <a:solidFill>
                <a:srgbClr val="632523"/>
              </a:solidFill>
              <a:latin typeface="Georgia"/>
              <a:cs typeface="Georgia"/>
            </a:endParaRPr>
          </a:p>
        </p:txBody>
      </p:sp>
      <p:pic>
        <p:nvPicPr>
          <p:cNvPr id="12" name="Picture 11" descr="42-182449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6660">
            <a:off x="1524000" y="1589351"/>
            <a:ext cx="6190866" cy="41304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838200" y="6096000"/>
            <a:ext cx="74771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…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mas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nem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sempre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orçamento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permite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isso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…</a:t>
            </a:r>
            <a:endParaRPr lang="en-US" i="1" dirty="0">
              <a:solidFill>
                <a:srgbClr val="632523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  <p:bldP spid="8" grpId="0"/>
      <p:bldP spid="8" grpId="1"/>
      <p:bldP spid="10" grpId="0"/>
      <p:bldP spid="10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rgbClr val="632523"/>
                </a:solidFill>
              </a:rPr>
              <a:t>Já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para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os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prestadores</a:t>
            </a:r>
            <a:r>
              <a:rPr lang="en-US" dirty="0" smtClean="0">
                <a:solidFill>
                  <a:srgbClr val="632523"/>
                </a:solidFill>
              </a:rPr>
              <a:t>, </a:t>
            </a:r>
            <a:r>
              <a:rPr lang="en-US" dirty="0" err="1" smtClean="0">
                <a:solidFill>
                  <a:srgbClr val="632523"/>
                </a:solidFill>
              </a:rPr>
              <a:t>o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problema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  <a:r>
              <a:rPr lang="en-US" dirty="0" err="1" smtClean="0">
                <a:solidFill>
                  <a:srgbClr val="632523"/>
                </a:solidFill>
              </a:rPr>
              <a:t>é</a:t>
            </a:r>
            <a:r>
              <a:rPr lang="en-US" dirty="0" smtClean="0">
                <a:solidFill>
                  <a:srgbClr val="632523"/>
                </a:solidFill>
              </a:rPr>
              <a:t> </a:t>
            </a:r>
          </a:p>
          <a:p>
            <a:pPr algn="ctr">
              <a:buNone/>
            </a:pPr>
            <a:r>
              <a:rPr lang="en-US" dirty="0" err="1" smtClean="0">
                <a:solidFill>
                  <a:srgbClr val="632523"/>
                </a:solidFill>
              </a:rPr>
              <a:t>lançar</a:t>
            </a:r>
            <a:r>
              <a:rPr lang="en-US" dirty="0" smtClean="0">
                <a:solidFill>
                  <a:srgbClr val="632523"/>
                </a:solidFill>
              </a:rPr>
              <a:t>-se no </a:t>
            </a:r>
            <a:r>
              <a:rPr lang="en-US" dirty="0" err="1" smtClean="0">
                <a:solidFill>
                  <a:srgbClr val="632523"/>
                </a:solidFill>
              </a:rPr>
              <a:t>mercado</a:t>
            </a:r>
            <a:r>
              <a:rPr lang="en-US" dirty="0" smtClean="0">
                <a:solidFill>
                  <a:srgbClr val="632523"/>
                </a:solidFill>
              </a:rPr>
              <a:t>…</a:t>
            </a:r>
            <a:endParaRPr lang="en-US" dirty="0">
              <a:solidFill>
                <a:srgbClr val="632523"/>
              </a:solidFill>
            </a:endParaRPr>
          </a:p>
        </p:txBody>
      </p:sp>
      <p:pic>
        <p:nvPicPr>
          <p:cNvPr id="4" name="Picture 3" descr="727368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3506">
            <a:off x="1828800" y="1695958"/>
            <a:ext cx="5295900" cy="3974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8200" y="6096000"/>
            <a:ext cx="74771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O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mercado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é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muito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fechado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, com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empresas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de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tradição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…</a:t>
            </a:r>
            <a:endParaRPr lang="en-US" i="1" dirty="0">
              <a:solidFill>
                <a:srgbClr val="632523"/>
              </a:solidFill>
              <a:latin typeface="Georgia"/>
              <a:cs typeface="Georgia"/>
            </a:endParaRPr>
          </a:p>
        </p:txBody>
      </p:sp>
      <p:pic>
        <p:nvPicPr>
          <p:cNvPr id="6" name="Picture 5" descr="sb10069650g-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222">
            <a:off x="1676400" y="1676400"/>
            <a:ext cx="5803900" cy="3884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38200" y="6096000"/>
            <a:ext cx="74771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Anunciar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em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alguns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meios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pode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ser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muito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caro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…</a:t>
            </a:r>
            <a:endParaRPr lang="en-US" i="1" dirty="0">
              <a:solidFill>
                <a:srgbClr val="632523"/>
              </a:solidFill>
              <a:latin typeface="Georgia"/>
              <a:cs typeface="Georgia"/>
            </a:endParaRPr>
          </a:p>
        </p:txBody>
      </p:sp>
      <p:pic>
        <p:nvPicPr>
          <p:cNvPr id="8" name="Picture 7" descr="sb10067216d-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5558">
            <a:off x="1752600" y="1636478"/>
            <a:ext cx="5568950" cy="4110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38200" y="6096000"/>
            <a:ext cx="74771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Leva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muito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tempo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para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construir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uma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 boa </a:t>
            </a:r>
            <a:r>
              <a:rPr lang="en-US" i="1" dirty="0" err="1" smtClean="0">
                <a:solidFill>
                  <a:srgbClr val="632523"/>
                </a:solidFill>
                <a:latin typeface="Georgia"/>
                <a:cs typeface="Georgia"/>
              </a:rPr>
              <a:t>reputação</a:t>
            </a:r>
            <a:r>
              <a:rPr lang="en-US" i="1" dirty="0" smtClean="0">
                <a:solidFill>
                  <a:srgbClr val="632523"/>
                </a:solidFill>
                <a:latin typeface="Georgia"/>
                <a:cs typeface="Georgia"/>
              </a:rPr>
              <a:t>…</a:t>
            </a:r>
            <a:endParaRPr lang="en-US" i="1" dirty="0">
              <a:solidFill>
                <a:srgbClr val="632523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7" grpId="0"/>
      <p:bldP spid="7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Atores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685800" y="2946400"/>
            <a:ext cx="1676400" cy="2425819"/>
            <a:chOff x="685800" y="2946400"/>
            <a:chExt cx="1676400" cy="2425819"/>
          </a:xfrm>
        </p:grpSpPr>
        <p:pic>
          <p:nvPicPr>
            <p:cNvPr id="6" name="Picture 5" descr="Crystal_Clear_app_Login_Manage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200" y="2946400"/>
              <a:ext cx="1625600" cy="1625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5800" y="4572000"/>
              <a:ext cx="16764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cap="small" dirty="0" err="1" smtClean="0">
                  <a:solidFill>
                    <a:srgbClr val="632523"/>
                  </a:solidFill>
                  <a:latin typeface="Georgia"/>
                  <a:cs typeface="Georgia"/>
                </a:rPr>
                <a:t>Visitantes</a:t>
              </a:r>
              <a:endParaRPr lang="en-US" cap="small" dirty="0" smtClean="0">
                <a:solidFill>
                  <a:srgbClr val="632523"/>
                </a:solidFill>
                <a:latin typeface="Georgia"/>
                <a:cs typeface="Georgia"/>
              </a:endParaRPr>
            </a:p>
            <a:p>
              <a:pPr algn="ctr"/>
              <a:r>
                <a:rPr lang="pt-BR" sz="1400" i="1" dirty="0" smtClean="0">
                  <a:solidFill>
                    <a:srgbClr val="632523"/>
                  </a:solidFill>
                  <a:latin typeface="Georgia"/>
                  <a:cs typeface="Georgia"/>
                </a:rPr>
                <a:t>Pessoas que acessam o site</a:t>
              </a:r>
            </a:p>
            <a:p>
              <a:pPr algn="ctr"/>
              <a:endParaRPr lang="en-US" cap="small" dirty="0">
                <a:solidFill>
                  <a:srgbClr val="632523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124200" y="1600200"/>
            <a:ext cx="2209800" cy="2476619"/>
            <a:chOff x="3124200" y="1600200"/>
            <a:chExt cx="2209800" cy="2476619"/>
          </a:xfrm>
        </p:grpSpPr>
        <p:pic>
          <p:nvPicPr>
            <p:cNvPr id="8" name="Picture 7" descr="Crystal_Clear_kdm_user_mal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6300" y="1600200"/>
              <a:ext cx="1625600" cy="1625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24200" y="3276600"/>
              <a:ext cx="22098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cap="small" dirty="0" err="1" smtClean="0">
                  <a:solidFill>
                    <a:srgbClr val="632523"/>
                  </a:solidFill>
                  <a:latin typeface="Georgia"/>
                  <a:cs typeface="Georgia"/>
                </a:rPr>
                <a:t>Participantes</a:t>
              </a:r>
              <a:endParaRPr lang="en-US" cap="small" dirty="0" smtClean="0">
                <a:solidFill>
                  <a:srgbClr val="632523"/>
                </a:solidFill>
                <a:latin typeface="Georgia"/>
                <a:cs typeface="Georgia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1400" i="1" dirty="0" err="1" smtClean="0">
                  <a:solidFill>
                    <a:srgbClr val="632523"/>
                  </a:solidFill>
                  <a:latin typeface="Georgia"/>
                  <a:cs typeface="Georgia"/>
                </a:rPr>
                <a:t>Pessoas</a:t>
              </a:r>
              <a:r>
                <a:rPr lang="en-US" sz="1400" i="1" dirty="0" smtClean="0">
                  <a:solidFill>
                    <a:srgbClr val="632523"/>
                  </a:solidFill>
                  <a:latin typeface="Georgia"/>
                  <a:cs typeface="Georgia"/>
                </a:rPr>
                <a:t> </a:t>
              </a:r>
              <a:r>
                <a:rPr lang="en-US" sz="1400" i="1" dirty="0" err="1" smtClean="0">
                  <a:solidFill>
                    <a:srgbClr val="632523"/>
                  </a:solidFill>
                  <a:latin typeface="Georgia"/>
                  <a:cs typeface="Georgia"/>
                </a:rPr>
                <a:t>que</a:t>
              </a:r>
              <a:r>
                <a:rPr lang="en-US" sz="1400" i="1" dirty="0" smtClean="0">
                  <a:solidFill>
                    <a:srgbClr val="632523"/>
                  </a:solidFill>
                  <a:latin typeface="Georgia"/>
                  <a:cs typeface="Georgia"/>
                </a:rPr>
                <a:t> </a:t>
              </a:r>
              <a:r>
                <a:rPr lang="en-US" sz="1400" i="1" dirty="0" err="1" smtClean="0">
                  <a:solidFill>
                    <a:srgbClr val="632523"/>
                  </a:solidFill>
                  <a:latin typeface="Georgia"/>
                  <a:cs typeface="Georgia"/>
                </a:rPr>
                <a:t>ajudam/participam</a:t>
              </a:r>
              <a:r>
                <a:rPr lang="en-US" sz="1400" i="1" dirty="0" smtClean="0">
                  <a:solidFill>
                    <a:srgbClr val="632523"/>
                  </a:solidFill>
                  <a:latin typeface="Georgia"/>
                  <a:cs typeface="Georgia"/>
                </a:rPr>
                <a:t> do </a:t>
              </a:r>
              <a:r>
                <a:rPr lang="en-US" sz="1400" i="1" dirty="0" err="1" smtClean="0">
                  <a:solidFill>
                    <a:srgbClr val="632523"/>
                  </a:solidFill>
                  <a:latin typeface="Georgia"/>
                  <a:cs typeface="Georgia"/>
                </a:rPr>
                <a:t>evento</a:t>
              </a:r>
              <a:endParaRPr lang="en-US" sz="1400" i="1" dirty="0">
                <a:solidFill>
                  <a:srgbClr val="632523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495800" y="4038600"/>
            <a:ext cx="3048000" cy="2513856"/>
            <a:chOff x="4495800" y="4038600"/>
            <a:chExt cx="3048000" cy="2513856"/>
          </a:xfrm>
        </p:grpSpPr>
        <p:pic>
          <p:nvPicPr>
            <p:cNvPr id="5" name="Picture 4" descr="Crystal_Clear_app_kus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2400" y="4038600"/>
              <a:ext cx="1625600" cy="1625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95800" y="5752237"/>
              <a:ext cx="30480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cap="small" dirty="0" err="1" smtClean="0">
                  <a:solidFill>
                    <a:srgbClr val="632523"/>
                  </a:solidFill>
                  <a:latin typeface="Georgia"/>
                  <a:cs typeface="Georgia"/>
                </a:rPr>
                <a:t>Prestadores/Serviços</a:t>
              </a:r>
              <a:endParaRPr lang="en-US" cap="small" dirty="0" smtClean="0">
                <a:solidFill>
                  <a:srgbClr val="632523"/>
                </a:solidFill>
                <a:latin typeface="Georgia"/>
                <a:cs typeface="Georgia"/>
              </a:endParaRPr>
            </a:p>
            <a:p>
              <a:pPr algn="ctr"/>
              <a:r>
                <a:rPr lang="pt-BR" sz="1400" i="1" dirty="0" smtClean="0">
                  <a:solidFill>
                    <a:srgbClr val="632523"/>
                  </a:solidFill>
                  <a:latin typeface="Georgia"/>
                  <a:cs typeface="Georgia"/>
                </a:rPr>
                <a:t>Empresas/pessoas que oferecem serviços/materiais para eventos</a:t>
              </a:r>
            </a:p>
            <a:p>
              <a:pPr algn="ctr"/>
              <a:endParaRPr lang="en-US" cap="small" dirty="0">
                <a:solidFill>
                  <a:srgbClr val="632523"/>
                </a:solidFill>
                <a:latin typeface="Georgia"/>
                <a:cs typeface="Georgia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553200" y="1600200"/>
            <a:ext cx="1905000" cy="2476619"/>
            <a:chOff x="6553200" y="1600200"/>
            <a:chExt cx="1905000" cy="2476619"/>
          </a:xfrm>
        </p:grpSpPr>
        <p:pic>
          <p:nvPicPr>
            <p:cNvPr id="7" name="Picture 6" descr="Crystal_Clear_kdm_user_femal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2900" y="1600200"/>
              <a:ext cx="1625600" cy="1625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553200" y="3276600"/>
              <a:ext cx="19050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cap="small" dirty="0" err="1" smtClean="0">
                  <a:solidFill>
                    <a:srgbClr val="632523"/>
                  </a:solidFill>
                  <a:latin typeface="Georgia"/>
                  <a:cs typeface="Georgia"/>
                </a:rPr>
                <a:t>Organizadores</a:t>
              </a:r>
              <a:endParaRPr lang="en-US" cap="small" dirty="0" smtClean="0">
                <a:solidFill>
                  <a:srgbClr val="632523"/>
                </a:solidFill>
                <a:latin typeface="Georgia"/>
                <a:cs typeface="Georgia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1400" i="1" dirty="0" err="1" smtClean="0">
                  <a:solidFill>
                    <a:srgbClr val="632523"/>
                  </a:solidFill>
                  <a:latin typeface="Georgia"/>
                  <a:cs typeface="Georgia"/>
                </a:rPr>
                <a:t>Pessoas</a:t>
              </a:r>
              <a:r>
                <a:rPr lang="en-US" sz="1400" i="1" dirty="0" smtClean="0">
                  <a:solidFill>
                    <a:srgbClr val="632523"/>
                  </a:solidFill>
                  <a:latin typeface="Georgia"/>
                  <a:cs typeface="Georgia"/>
                </a:rPr>
                <a:t> </a:t>
              </a:r>
              <a:r>
                <a:rPr lang="en-US" sz="1400" i="1" dirty="0" err="1" smtClean="0">
                  <a:solidFill>
                    <a:srgbClr val="632523"/>
                  </a:solidFill>
                  <a:latin typeface="Georgia"/>
                  <a:cs typeface="Georgia"/>
                </a:rPr>
                <a:t>responsáveis</a:t>
              </a:r>
              <a:r>
                <a:rPr lang="en-US" sz="1400" i="1" dirty="0" smtClean="0">
                  <a:solidFill>
                    <a:srgbClr val="632523"/>
                  </a:solidFill>
                  <a:latin typeface="Georgia"/>
                  <a:cs typeface="Georgia"/>
                </a:rPr>
                <a:t> </a:t>
              </a:r>
              <a:r>
                <a:rPr lang="en-US" sz="1400" i="1" dirty="0" err="1" smtClean="0">
                  <a:solidFill>
                    <a:srgbClr val="632523"/>
                  </a:solidFill>
                  <a:latin typeface="Georgia"/>
                  <a:cs typeface="Georgia"/>
                </a:rPr>
                <a:t>pelo</a:t>
              </a:r>
              <a:r>
                <a:rPr lang="en-US" sz="1400" i="1" dirty="0" smtClean="0">
                  <a:solidFill>
                    <a:srgbClr val="632523"/>
                  </a:solidFill>
                  <a:latin typeface="Georgia"/>
                  <a:cs typeface="Georgia"/>
                </a:rPr>
                <a:t> </a:t>
              </a:r>
              <a:r>
                <a:rPr lang="en-US" sz="1400" i="1" dirty="0" err="1" smtClean="0">
                  <a:solidFill>
                    <a:srgbClr val="632523"/>
                  </a:solidFill>
                  <a:latin typeface="Georgia"/>
                  <a:cs typeface="Georgia"/>
                </a:rPr>
                <a:t>evento</a:t>
              </a:r>
              <a:endParaRPr lang="en-US" sz="1400" i="1" dirty="0">
                <a:solidFill>
                  <a:srgbClr val="632523"/>
                </a:solidFill>
                <a:latin typeface="Georgia"/>
                <a:cs typeface="Georgia"/>
              </a:endParaRPr>
            </a:p>
          </p:txBody>
        </p:sp>
      </p:grpSp>
      <p:cxnSp>
        <p:nvCxnSpPr>
          <p:cNvPr id="32" name="Shape 31"/>
          <p:cNvCxnSpPr>
            <a:stCxn id="8" idx="1"/>
            <a:endCxn id="6" idx="3"/>
          </p:cNvCxnSpPr>
          <p:nvPr/>
        </p:nvCxnSpPr>
        <p:spPr>
          <a:xfrm rot="10800000" flipV="1">
            <a:off x="2336800" y="2413000"/>
            <a:ext cx="1079500" cy="1346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7" idx="1"/>
            <a:endCxn id="8" idx="3"/>
          </p:cNvCxnSpPr>
          <p:nvPr/>
        </p:nvCxnSpPr>
        <p:spPr>
          <a:xfrm rot="10800000">
            <a:off x="5041900" y="2413000"/>
            <a:ext cx="1651000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hape 36"/>
          <p:cNvCxnSpPr/>
          <p:nvPr/>
        </p:nvCxnSpPr>
        <p:spPr>
          <a:xfrm rot="10800000">
            <a:off x="2438400" y="4114800"/>
            <a:ext cx="2667000" cy="1219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Funcionalidades</a:t>
            </a:r>
            <a:r>
              <a:rPr lang="en-US" dirty="0" smtClean="0"/>
              <a:t> – </a:t>
            </a:r>
            <a:r>
              <a:rPr lang="en-US" dirty="0" err="1" smtClean="0"/>
              <a:t>Visitante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143116"/>
            <a:ext cx="4171969" cy="379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Funcionalidades</a:t>
            </a:r>
            <a:r>
              <a:rPr lang="en-US" dirty="0" smtClean="0"/>
              <a:t> – </a:t>
            </a:r>
            <a:r>
              <a:rPr lang="en-US" dirty="0" err="1" smtClean="0"/>
              <a:t>Prestador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984378"/>
            <a:ext cx="7559489" cy="394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karua_template</Template>
  <TotalTime>2487</TotalTime>
  <Words>1123</Words>
  <Application>Microsoft Office PowerPoint</Application>
  <PresentationFormat>On-screen Show (4:3)</PresentationFormat>
  <Paragraphs>279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Tema do Office</vt:lpstr>
      <vt:lpstr>Slide 1</vt:lpstr>
      <vt:lpstr>Defesa do Segundo Release</vt:lpstr>
      <vt:lpstr>Agenda</vt:lpstr>
      <vt:lpstr>Problema</vt:lpstr>
      <vt:lpstr>Problema</vt:lpstr>
      <vt:lpstr>Problema</vt:lpstr>
      <vt:lpstr>Atores</vt:lpstr>
      <vt:lpstr>Funcionalidades – Visitante</vt:lpstr>
      <vt:lpstr>Funcionalidades – Prestador</vt:lpstr>
      <vt:lpstr>Funcionalidades – Organizador e Participante</vt:lpstr>
      <vt:lpstr>Atividades – Iteração 5</vt:lpstr>
      <vt:lpstr>Recomendação de Prestadores</vt:lpstr>
      <vt:lpstr>Atividades – Iteração 5</vt:lpstr>
      <vt:lpstr>Funcionalidades – Iteração 6</vt:lpstr>
      <vt:lpstr>Funcionalidades – Iteração 7</vt:lpstr>
      <vt:lpstr>Mudanças – Escopo</vt:lpstr>
      <vt:lpstr>Mudanças – Alocação</vt:lpstr>
      <vt:lpstr>Mudanças – Cronograma</vt:lpstr>
      <vt:lpstr>Mudanças – Processo</vt:lpstr>
      <vt:lpstr>Mudanças – Processo</vt:lpstr>
      <vt:lpstr>Mudanças – Processo</vt:lpstr>
      <vt:lpstr>Mudanças – Usabilidade</vt:lpstr>
      <vt:lpstr>Visão do Status do Projeto</vt:lpstr>
      <vt:lpstr>O que Não Vamos Fazer…</vt:lpstr>
      <vt:lpstr>Dúvidas?</vt:lpstr>
      <vt:lpstr>Equipe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</dc:title>
  <dc:creator>Owner</dc:creator>
  <cp:lastModifiedBy>Owner</cp:lastModifiedBy>
  <cp:revision>197</cp:revision>
  <dcterms:created xsi:type="dcterms:W3CDTF">2008-10-15T12:44:11Z</dcterms:created>
  <dcterms:modified xsi:type="dcterms:W3CDTF">2008-10-17T12:43:44Z</dcterms:modified>
</cp:coreProperties>
</file>